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1" r:id="rId2"/>
    <p:sldId id="2589" r:id="rId3"/>
    <p:sldId id="2562" r:id="rId4"/>
    <p:sldId id="2563" r:id="rId5"/>
    <p:sldId id="2584" r:id="rId6"/>
    <p:sldId id="2585" r:id="rId7"/>
    <p:sldId id="2587" r:id="rId8"/>
    <p:sldId id="2586" r:id="rId9"/>
    <p:sldId id="2588" r:id="rId10"/>
    <p:sldId id="2590" r:id="rId11"/>
    <p:sldId id="2591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8090F-FC58-4A8C-BDE1-3CAF4A5B24F5}" v="687" dt="2026-02-20T22:33:53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ónio Gouveia" userId="3b82989ac93f2960" providerId="LiveId" clId="{58DFBE4A-28C2-4381-A724-5C23CEC835FE}"/>
    <pc:docChg chg="undo custSel addSld delSld modSld sldOrd delSection modSection">
      <pc:chgData name="António Gouveia" userId="3b82989ac93f2960" providerId="LiveId" clId="{58DFBE4A-28C2-4381-A724-5C23CEC835FE}" dt="2026-02-20T22:38:07.666" v="1436" actId="1076"/>
      <pc:docMkLst>
        <pc:docMk/>
      </pc:docMkLst>
      <pc:sldChg chg="addSp delSp modSp mod addAnim delAnim modAnim">
        <pc:chgData name="António Gouveia" userId="3b82989ac93f2960" providerId="LiveId" clId="{58DFBE4A-28C2-4381-A724-5C23CEC835FE}" dt="2026-02-20T18:44:50.641" v="954" actId="20577"/>
        <pc:sldMkLst>
          <pc:docMk/>
          <pc:sldMk cId="1241566168" sldId="2561"/>
        </pc:sldMkLst>
        <pc:spChg chg="add del mod">
          <ac:chgData name="António Gouveia" userId="3b82989ac93f2960" providerId="LiveId" clId="{58DFBE4A-28C2-4381-A724-5C23CEC835FE}" dt="2026-02-20T18:44:50.641" v="954" actId="20577"/>
          <ac:spMkLst>
            <pc:docMk/>
            <pc:sldMk cId="1241566168" sldId="2561"/>
            <ac:spMk id="2" creationId="{AE92906E-2C51-A62C-4395-57C51698C15B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1241566168" sldId="2561"/>
            <ac:spMk id="3" creationId="{8743E941-5BF2-0BC8-1D5B-15AFEA12FCC3}"/>
          </ac:spMkLst>
        </pc:spChg>
        <pc:spChg chg="add mod">
          <ac:chgData name="António Gouveia" userId="3b82989ac93f2960" providerId="LiveId" clId="{58DFBE4A-28C2-4381-A724-5C23CEC835FE}" dt="2026-02-20T18:44:23.801" v="928" actId="120"/>
          <ac:spMkLst>
            <pc:docMk/>
            <pc:sldMk cId="1241566168" sldId="2561"/>
            <ac:spMk id="4" creationId="{FEDA8C5C-6747-C2C9-F7AB-8DE70A5918C2}"/>
          </ac:spMkLst>
        </pc:spChg>
        <pc:spChg chg="add del mod">
          <ac:chgData name="António Gouveia" userId="3b82989ac93f2960" providerId="LiveId" clId="{58DFBE4A-28C2-4381-A724-5C23CEC835FE}" dt="2026-02-19T15:02:20.402" v="5" actId="478"/>
          <ac:spMkLst>
            <pc:docMk/>
            <pc:sldMk cId="1241566168" sldId="2561"/>
            <ac:spMk id="5" creationId="{29EA5389-5161-5B73-AEF7-A097898468AC}"/>
          </ac:spMkLst>
        </pc:spChg>
      </pc:sldChg>
      <pc:sldChg chg="modSp mod ord">
        <pc:chgData name="António Gouveia" userId="3b82989ac93f2960" providerId="LiveId" clId="{58DFBE4A-28C2-4381-A724-5C23CEC835FE}" dt="2026-02-20T20:43:53.544" v="1120" actId="20577"/>
        <pc:sldMkLst>
          <pc:docMk/>
          <pc:sldMk cId="1423990209" sldId="2562"/>
        </pc:sldMkLst>
        <pc:spChg chg="mod">
          <ac:chgData name="António Gouveia" userId="3b82989ac93f2960" providerId="LiveId" clId="{58DFBE4A-28C2-4381-A724-5C23CEC835FE}" dt="2026-02-20T20:43:53.544" v="1120" actId="20577"/>
          <ac:spMkLst>
            <pc:docMk/>
            <pc:sldMk cId="1423990209" sldId="2562"/>
            <ac:spMk id="2" creationId="{AF033A6A-6A46-3CF3-95A1-31A6C08E6EF7}"/>
          </ac:spMkLst>
        </pc:spChg>
        <pc:spChg chg="mod">
          <ac:chgData name="António Gouveia" userId="3b82989ac93f2960" providerId="LiveId" clId="{58DFBE4A-28C2-4381-A724-5C23CEC835FE}" dt="2026-02-20T18:57:24.699" v="1001"/>
          <ac:spMkLst>
            <pc:docMk/>
            <pc:sldMk cId="1423990209" sldId="2562"/>
            <ac:spMk id="3" creationId="{18FCCD6D-6E80-39D4-A3DD-8BBFA46C51FB}"/>
          </ac:spMkLst>
        </pc:spChg>
      </pc:sldChg>
      <pc:sldChg chg="addSp delSp modSp mod ord modAnim">
        <pc:chgData name="António Gouveia" userId="3b82989ac93f2960" providerId="LiveId" clId="{58DFBE4A-28C2-4381-A724-5C23CEC835FE}" dt="2026-02-20T19:11:19.208" v="1059" actId="27636"/>
        <pc:sldMkLst>
          <pc:docMk/>
          <pc:sldMk cId="284730908" sldId="2563"/>
        </pc:sldMkLst>
        <pc:spChg chg="add mod">
          <ac:chgData name="António Gouveia" userId="3b82989ac93f2960" providerId="LiveId" clId="{58DFBE4A-28C2-4381-A724-5C23CEC835FE}" dt="2026-02-20T19:11:19.208" v="1059" actId="27636"/>
          <ac:spMkLst>
            <pc:docMk/>
            <pc:sldMk cId="284730908" sldId="2563"/>
            <ac:spMk id="2" creationId="{66BEF231-A281-BC68-7A40-14E711926734}"/>
          </ac:spMkLst>
        </pc:spChg>
        <pc:spChg chg="mod">
          <ac:chgData name="António Gouveia" userId="3b82989ac93f2960" providerId="LiveId" clId="{58DFBE4A-28C2-4381-A724-5C23CEC835FE}" dt="2026-02-20T18:57:28.363" v="1002"/>
          <ac:spMkLst>
            <pc:docMk/>
            <pc:sldMk cId="284730908" sldId="2563"/>
            <ac:spMk id="3" creationId="{3550D019-559F-6ECE-61AA-B05350B01CAC}"/>
          </ac:spMkLst>
        </pc:spChg>
        <pc:spChg chg="add">
          <ac:chgData name="António Gouveia" userId="3b82989ac93f2960" providerId="LiveId" clId="{58DFBE4A-28C2-4381-A724-5C23CEC835FE}" dt="2026-02-19T18:23:30.275" v="553"/>
          <ac:spMkLst>
            <pc:docMk/>
            <pc:sldMk cId="284730908" sldId="2563"/>
            <ac:spMk id="4" creationId="{7D274506-D135-5221-39FC-0ADFA3FA4CD3}"/>
          </ac:spMkLst>
        </pc:spChg>
        <pc:spChg chg="add del mod">
          <ac:chgData name="António Gouveia" userId="3b82989ac93f2960" providerId="LiveId" clId="{58DFBE4A-28C2-4381-A724-5C23CEC835FE}" dt="2026-02-19T18:29:07.231" v="594"/>
          <ac:spMkLst>
            <pc:docMk/>
            <pc:sldMk cId="284730908" sldId="2563"/>
            <ac:spMk id="5" creationId="{9D1002FB-569C-6B0C-EE1F-0A1242E6D869}"/>
          </ac:spMkLst>
        </pc:spChg>
      </pc:sldChg>
      <pc:sldChg chg="modSp del mod ord">
        <pc:chgData name="António Gouveia" userId="3b82989ac93f2960" providerId="LiveId" clId="{58DFBE4A-28C2-4381-A724-5C23CEC835FE}" dt="2026-02-19T19:42:41.769" v="881" actId="47"/>
        <pc:sldMkLst>
          <pc:docMk/>
          <pc:sldMk cId="1711284803" sldId="2564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1711284803" sldId="2564"/>
            <ac:spMk id="3" creationId="{F30BED27-7F86-AEAE-CDB1-5133EE071FB2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1711284803" sldId="2564"/>
            <ac:spMk id="4" creationId="{8D8210A9-6396-DA61-29B7-9A9E6E007B75}"/>
          </ac:spMkLst>
        </pc:spChg>
      </pc:sldChg>
      <pc:sldChg chg="modSp del mod">
        <pc:chgData name="António Gouveia" userId="3b82989ac93f2960" providerId="LiveId" clId="{58DFBE4A-28C2-4381-A724-5C23CEC835FE}" dt="2026-02-19T19:42:41.769" v="881" actId="47"/>
        <pc:sldMkLst>
          <pc:docMk/>
          <pc:sldMk cId="254669043" sldId="2565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254669043" sldId="2565"/>
            <ac:spMk id="3" creationId="{11670AD5-FD55-706A-39C8-9AB4CBEDFCAE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254669043" sldId="2565"/>
            <ac:spMk id="4" creationId="{CEDC70BD-F466-DD9D-7E75-E248862579BF}"/>
          </ac:spMkLst>
        </pc:spChg>
      </pc:sldChg>
      <pc:sldChg chg="modSp del mod">
        <pc:chgData name="António Gouveia" userId="3b82989ac93f2960" providerId="LiveId" clId="{58DFBE4A-28C2-4381-A724-5C23CEC835FE}" dt="2026-02-19T19:42:41.769" v="881" actId="47"/>
        <pc:sldMkLst>
          <pc:docMk/>
          <pc:sldMk cId="215672011" sldId="2566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215672011" sldId="2566"/>
            <ac:spMk id="3" creationId="{890F272D-DEAC-605A-A27A-2906CDA8000B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215672011" sldId="2566"/>
            <ac:spMk id="4" creationId="{B65C2AEA-3876-4020-1779-3430C75CBA7C}"/>
          </ac:spMkLst>
        </pc:spChg>
      </pc:sldChg>
      <pc:sldChg chg="addSp delSp modSp del mod ord addAnim delAnim modAnim">
        <pc:chgData name="António Gouveia" userId="3b82989ac93f2960" providerId="LiveId" clId="{58DFBE4A-28C2-4381-A724-5C23CEC835FE}" dt="2026-02-20T19:10:19.215" v="1056" actId="2696"/>
        <pc:sldMkLst>
          <pc:docMk/>
          <pc:sldMk cId="598815808" sldId="2567"/>
        </pc:sldMkLst>
        <pc:spChg chg="add mod">
          <ac:chgData name="António Gouveia" userId="3b82989ac93f2960" providerId="LiveId" clId="{58DFBE4A-28C2-4381-A724-5C23CEC835FE}" dt="2026-02-20T18:40:44.614" v="901" actId="34807"/>
          <ac:spMkLst>
            <pc:docMk/>
            <pc:sldMk cId="598815808" sldId="2567"/>
            <ac:spMk id="2" creationId="{386A0873-5CF8-EFC3-B4EE-A97F9D731C4A}"/>
          </ac:spMkLst>
        </pc:spChg>
        <pc:spChg chg="mod">
          <ac:chgData name="António Gouveia" userId="3b82989ac93f2960" providerId="LiveId" clId="{58DFBE4A-28C2-4381-A724-5C23CEC835FE}" dt="2026-02-20T18:57:20.738" v="1000"/>
          <ac:spMkLst>
            <pc:docMk/>
            <pc:sldMk cId="598815808" sldId="2567"/>
            <ac:spMk id="3" creationId="{56CB45FF-1F33-0DFD-56D8-25B397EF81EF}"/>
          </ac:spMkLst>
        </pc:spChg>
        <pc:spChg chg="add mod">
          <ac:chgData name="António Gouveia" userId="3b82989ac93f2960" providerId="LiveId" clId="{58DFBE4A-28C2-4381-A724-5C23CEC835FE}" dt="2026-02-20T19:08:31.057" v="1044" actId="21"/>
          <ac:spMkLst>
            <pc:docMk/>
            <pc:sldMk cId="598815808" sldId="2567"/>
            <ac:spMk id="4" creationId="{79B38DAF-2D75-E251-E621-BD9695155BA9}"/>
          </ac:spMkLst>
        </pc:spChg>
        <pc:spChg chg="add mod">
          <ac:chgData name="António Gouveia" userId="3b82989ac93f2960" providerId="LiveId" clId="{58DFBE4A-28C2-4381-A724-5C23CEC835FE}" dt="2026-02-20T18:41:03.657" v="903"/>
          <ac:spMkLst>
            <pc:docMk/>
            <pc:sldMk cId="598815808" sldId="2567"/>
            <ac:spMk id="5" creationId="{3E0EFC27-D378-FDFF-D824-BA1ECDEE8180}"/>
          </ac:spMkLst>
        </pc:spChg>
        <pc:spChg chg="add">
          <ac:chgData name="António Gouveia" userId="3b82989ac93f2960" providerId="LiveId" clId="{58DFBE4A-28C2-4381-A724-5C23CEC835FE}" dt="2026-02-20T18:41:29.494" v="905"/>
          <ac:spMkLst>
            <pc:docMk/>
            <pc:sldMk cId="598815808" sldId="2567"/>
            <ac:spMk id="6" creationId="{8A203166-8B19-6596-D213-654317BAA5AA}"/>
          </ac:spMkLst>
        </pc:spChg>
        <pc:spChg chg="add del mod">
          <ac:chgData name="António Gouveia" userId="3b82989ac93f2960" providerId="LiveId" clId="{58DFBE4A-28C2-4381-A724-5C23CEC835FE}" dt="2026-02-20T18:41:46.887" v="913" actId="21"/>
          <ac:spMkLst>
            <pc:docMk/>
            <pc:sldMk cId="598815808" sldId="2567"/>
            <ac:spMk id="7" creationId="{16E2EB81-EB79-F176-B9BC-3432EB8D11C4}"/>
          </ac:spMkLst>
        </pc:spChg>
        <pc:spChg chg="add mod">
          <ac:chgData name="António Gouveia" userId="3b82989ac93f2960" providerId="LiveId" clId="{58DFBE4A-28C2-4381-A724-5C23CEC835FE}" dt="2026-02-20T19:06:24.441" v="1012"/>
          <ac:spMkLst>
            <pc:docMk/>
            <pc:sldMk cId="598815808" sldId="2567"/>
            <ac:spMk id="8" creationId="{AFDFD96A-1662-F5F5-9EA9-274AC5A8705E}"/>
          </ac:spMkLst>
        </pc:spChg>
      </pc:sldChg>
      <pc:sldChg chg="modSp del mod">
        <pc:chgData name="António Gouveia" userId="3b82989ac93f2960" providerId="LiveId" clId="{58DFBE4A-28C2-4381-A724-5C23CEC835FE}" dt="2026-02-19T19:44:06.053" v="896" actId="47"/>
        <pc:sldMkLst>
          <pc:docMk/>
          <pc:sldMk cId="2306543435" sldId="2568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2306543435" sldId="2568"/>
            <ac:spMk id="3" creationId="{73D8075A-BDC1-6A02-C815-9B2F18496521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2306543435" sldId="2568"/>
            <ac:spMk id="4" creationId="{A0B6BE0E-B84C-3D51-610F-EFA3C728C092}"/>
          </ac:spMkLst>
        </pc:spChg>
      </pc:sldChg>
      <pc:sldChg chg="modSp del mod">
        <pc:chgData name="António Gouveia" userId="3b82989ac93f2960" providerId="LiveId" clId="{58DFBE4A-28C2-4381-A724-5C23CEC835FE}" dt="2026-02-19T19:44:02.280" v="895" actId="47"/>
        <pc:sldMkLst>
          <pc:docMk/>
          <pc:sldMk cId="4268799144" sldId="2569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4268799144" sldId="2569"/>
            <ac:spMk id="3" creationId="{A2FF43D7-B998-B598-B64A-1EEC65EF1E0F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4268799144" sldId="2569"/>
            <ac:spMk id="4" creationId="{53C3D068-7D77-1497-0FA3-8017993172DA}"/>
          </ac:spMkLst>
        </pc:spChg>
      </pc:sldChg>
      <pc:sldChg chg="modSp del mod">
        <pc:chgData name="António Gouveia" userId="3b82989ac93f2960" providerId="LiveId" clId="{58DFBE4A-28C2-4381-A724-5C23CEC835FE}" dt="2026-02-19T19:44:02.280" v="895" actId="47"/>
        <pc:sldMkLst>
          <pc:docMk/>
          <pc:sldMk cId="3210924944" sldId="2570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210924944" sldId="2570"/>
            <ac:spMk id="3" creationId="{28AB517C-1D73-F176-F628-9EF6C5C2F938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210924944" sldId="2570"/>
            <ac:spMk id="4" creationId="{215735F2-B1AD-5E4D-B02B-585696095628}"/>
          </ac:spMkLst>
        </pc:spChg>
      </pc:sldChg>
      <pc:sldChg chg="modSp del mod">
        <pc:chgData name="António Gouveia" userId="3b82989ac93f2960" providerId="LiveId" clId="{58DFBE4A-28C2-4381-A724-5C23CEC835FE}" dt="2026-02-20T18:51:00.789" v="960" actId="47"/>
        <pc:sldMkLst>
          <pc:docMk/>
          <pc:sldMk cId="3398038294" sldId="2571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398038294" sldId="2571"/>
            <ac:spMk id="3" creationId="{F58E2BCB-1658-1E09-C077-B67B7D8052B8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3732378454" sldId="2572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732378454" sldId="2572"/>
            <ac:spMk id="3" creationId="{263F77C6-6E0F-CEDC-72B0-BF0EEFA3F191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732378454" sldId="2572"/>
            <ac:spMk id="4" creationId="{5F22D43F-8423-94BC-BE1B-1A0316D0F118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4274104275" sldId="2573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4274104275" sldId="2573"/>
            <ac:spMk id="3" creationId="{B445F277-FC7C-BD82-49C0-189CF4937839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4274104275" sldId="2573"/>
            <ac:spMk id="4" creationId="{B5346719-9B37-DE4B-A42D-32A065375A06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3070537006" sldId="2574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070537006" sldId="2574"/>
            <ac:spMk id="3" creationId="{1EA707FE-7F0B-A43F-0C79-7E24B52EA19D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070537006" sldId="2574"/>
            <ac:spMk id="4" creationId="{582196A7-4E7E-AEE6-C044-3E9A42CA4F96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44987030" sldId="2575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44987030" sldId="2575"/>
            <ac:spMk id="3" creationId="{8FE92D2B-01F9-F13B-DB4D-054BD29CDC2B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347555138" sldId="2576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47555138" sldId="2576"/>
            <ac:spMk id="3" creationId="{72050602-747B-0AB5-7E6D-AF1EDA7F5B8F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47555138" sldId="2576"/>
            <ac:spMk id="4" creationId="{24A8DEDB-A312-BF9E-0753-0379FE378F9A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3241721773" sldId="2577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241721773" sldId="2577"/>
            <ac:spMk id="3" creationId="{1F7D5B11-7F2C-56B6-C127-EA61C147D262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241721773" sldId="2577"/>
            <ac:spMk id="4" creationId="{CBCB3BEE-0FD3-7328-2A46-B4B696890D9A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4093510219" sldId="2578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4093510219" sldId="2578"/>
            <ac:spMk id="3" creationId="{E49020A7-6A5A-D297-7CD7-CB0276CB8336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4093510219" sldId="2578"/>
            <ac:spMk id="4" creationId="{371E34A8-3023-56A2-6CC3-1DE1FDF9F7B9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2066864787" sldId="2579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2066864787" sldId="2579"/>
            <ac:spMk id="3" creationId="{B6FA2B51-B688-2297-A5E6-24549CCE5014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2415288845" sldId="2580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2415288845" sldId="2580"/>
            <ac:spMk id="3" creationId="{B2E677D9-942D-D78A-2E42-61B60F8AE267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2415288845" sldId="2580"/>
            <ac:spMk id="4" creationId="{C86D6C26-E3C0-C9CB-335C-D0690C9AABD8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1234270586" sldId="2581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1234270586" sldId="2581"/>
            <ac:spMk id="3" creationId="{BC89AFF4-E477-3CA5-9344-AA688975A9AE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1234270586" sldId="2581"/>
            <ac:spMk id="4" creationId="{01FB02CA-342D-F7F0-017A-8BD68F4711FB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1547257652" sldId="2582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1547257652" sldId="2582"/>
            <ac:spMk id="3" creationId="{5BCEC3C6-C943-E8E6-1D3B-FF08CB88F1FB}"/>
          </ac:spMkLst>
        </pc:spChg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1547257652" sldId="2582"/>
            <ac:spMk id="4" creationId="{71465388-38C5-545F-4546-6A497A444350}"/>
          </ac:spMkLst>
        </pc:spChg>
      </pc:sldChg>
      <pc:sldChg chg="modSp del mod">
        <pc:chgData name="António Gouveia" userId="3b82989ac93f2960" providerId="LiveId" clId="{58DFBE4A-28C2-4381-A724-5C23CEC835FE}" dt="2026-02-20T18:50:54.647" v="959" actId="47"/>
        <pc:sldMkLst>
          <pc:docMk/>
          <pc:sldMk cId="3817454571" sldId="2583"/>
        </pc:sldMkLst>
        <pc:spChg chg="mod">
          <ac:chgData name="António Gouveia" userId="3b82989ac93f2960" providerId="LiveId" clId="{58DFBE4A-28C2-4381-A724-5C23CEC835FE}" dt="2026-02-19T17:34:30.528" v="226" actId="790"/>
          <ac:spMkLst>
            <pc:docMk/>
            <pc:sldMk cId="3817454571" sldId="2583"/>
            <ac:spMk id="3" creationId="{C06475F5-F8DA-2B7E-8676-8980AD6927D8}"/>
          </ac:spMkLst>
        </pc:spChg>
        <pc:graphicFrameChg chg="modGraphic">
          <ac:chgData name="António Gouveia" userId="3b82989ac93f2960" providerId="LiveId" clId="{58DFBE4A-28C2-4381-A724-5C23CEC835FE}" dt="2026-02-19T17:34:30.528" v="226" actId="790"/>
          <ac:graphicFrameMkLst>
            <pc:docMk/>
            <pc:sldMk cId="3817454571" sldId="2583"/>
            <ac:graphicFrameMk id="7" creationId="{C67A21D7-7614-9A2A-1188-6AB076AD0BB5}"/>
          </ac:graphicFrameMkLst>
        </pc:graphicFrameChg>
      </pc:sldChg>
      <pc:sldChg chg="addSp delSp modSp new mod ord">
        <pc:chgData name="António Gouveia" userId="3b82989ac93f2960" providerId="LiveId" clId="{58DFBE4A-28C2-4381-A724-5C23CEC835FE}" dt="2026-02-19T19:43:21.764" v="886"/>
        <pc:sldMkLst>
          <pc:docMk/>
          <pc:sldMk cId="3914927768" sldId="2584"/>
        </pc:sldMkLst>
        <pc:spChg chg="del">
          <ac:chgData name="António Gouveia" userId="3b82989ac93f2960" providerId="LiveId" clId="{58DFBE4A-28C2-4381-A724-5C23CEC835FE}" dt="2026-02-19T17:52:58.804" v="326" actId="478"/>
          <ac:spMkLst>
            <pc:docMk/>
            <pc:sldMk cId="3914927768" sldId="2584"/>
            <ac:spMk id="2" creationId="{0E533B37-62CA-DB8E-2724-1215BC4ED1D2}"/>
          </ac:spMkLst>
        </pc:spChg>
        <pc:spChg chg="add del mod">
          <ac:chgData name="António Gouveia" userId="3b82989ac93f2960" providerId="LiveId" clId="{58DFBE4A-28C2-4381-A724-5C23CEC835FE}" dt="2026-02-19T19:11:49.843" v="714" actId="478"/>
          <ac:spMkLst>
            <pc:docMk/>
            <pc:sldMk cId="3914927768" sldId="2584"/>
            <ac:spMk id="26" creationId="{5AC8151C-A4F6-B955-1EDF-5F099485701D}"/>
          </ac:spMkLst>
        </pc:spChg>
        <pc:picChg chg="add del mod">
          <ac:chgData name="António Gouveia" userId="3b82989ac93f2960" providerId="LiveId" clId="{58DFBE4A-28C2-4381-A724-5C23CEC835FE}" dt="2026-02-19T17:51:37.386" v="321" actId="478"/>
          <ac:picMkLst>
            <pc:docMk/>
            <pc:sldMk cId="3914927768" sldId="2584"/>
            <ac:picMk id="4" creationId="{8296625F-D316-D223-99B2-E244EBC04F89}"/>
          </ac:picMkLst>
        </pc:picChg>
        <pc:picChg chg="add del mod">
          <ac:chgData name="António Gouveia" userId="3b82989ac93f2960" providerId="LiveId" clId="{58DFBE4A-28C2-4381-A724-5C23CEC835FE}" dt="2026-02-19T17:52:20.267" v="325" actId="478"/>
          <ac:picMkLst>
            <pc:docMk/>
            <pc:sldMk cId="3914927768" sldId="2584"/>
            <ac:picMk id="6" creationId="{F597AD5D-CCF6-FEAE-C26E-D4B833445A64}"/>
          </ac:picMkLst>
        </pc:picChg>
        <pc:picChg chg="add mod">
          <ac:chgData name="António Gouveia" userId="3b82989ac93f2960" providerId="LiveId" clId="{58DFBE4A-28C2-4381-A724-5C23CEC835FE}" dt="2026-02-19T18:08:22.958" v="456" actId="1037"/>
          <ac:picMkLst>
            <pc:docMk/>
            <pc:sldMk cId="3914927768" sldId="2584"/>
            <ac:picMk id="8" creationId="{FE8751AE-467D-D933-4CAB-5754A3EE2700}"/>
          </ac:picMkLst>
        </pc:picChg>
        <pc:picChg chg="add mod">
          <ac:chgData name="António Gouveia" userId="3b82989ac93f2960" providerId="LiveId" clId="{58DFBE4A-28C2-4381-A724-5C23CEC835FE}" dt="2026-02-19T19:11:00.074" v="708" actId="1076"/>
          <ac:picMkLst>
            <pc:docMk/>
            <pc:sldMk cId="3914927768" sldId="2584"/>
            <ac:picMk id="10" creationId="{4DA12DF2-7FE2-7C6C-8824-322DC52277B9}"/>
          </ac:picMkLst>
        </pc:picChg>
        <pc:picChg chg="add mod">
          <ac:chgData name="António Gouveia" userId="3b82989ac93f2960" providerId="LiveId" clId="{58DFBE4A-28C2-4381-A724-5C23CEC835FE}" dt="2026-02-19T18:08:30.247" v="462" actId="1037"/>
          <ac:picMkLst>
            <pc:docMk/>
            <pc:sldMk cId="3914927768" sldId="2584"/>
            <ac:picMk id="12" creationId="{37FFBA53-D8CD-661C-DA50-B2D573DB91DF}"/>
          </ac:picMkLst>
        </pc:picChg>
        <pc:picChg chg="add mod">
          <ac:chgData name="António Gouveia" userId="3b82989ac93f2960" providerId="LiveId" clId="{58DFBE4A-28C2-4381-A724-5C23CEC835FE}" dt="2026-02-19T18:08:43.325" v="484" actId="1038"/>
          <ac:picMkLst>
            <pc:docMk/>
            <pc:sldMk cId="3914927768" sldId="2584"/>
            <ac:picMk id="14" creationId="{0C901B7F-D64B-88C0-7FC5-5F6C85D979D8}"/>
          </ac:picMkLst>
        </pc:picChg>
        <pc:picChg chg="add mod">
          <ac:chgData name="António Gouveia" userId="3b82989ac93f2960" providerId="LiveId" clId="{58DFBE4A-28C2-4381-A724-5C23CEC835FE}" dt="2026-02-19T18:09:25.263" v="526" actId="1038"/>
          <ac:picMkLst>
            <pc:docMk/>
            <pc:sldMk cId="3914927768" sldId="2584"/>
            <ac:picMk id="16" creationId="{6733038E-E078-C37E-53FF-B0BC99C34692}"/>
          </ac:picMkLst>
        </pc:picChg>
        <pc:picChg chg="add mod">
          <ac:chgData name="António Gouveia" userId="3b82989ac93f2960" providerId="LiveId" clId="{58DFBE4A-28C2-4381-A724-5C23CEC835FE}" dt="2026-02-19T18:08:07.718" v="443" actId="1440"/>
          <ac:picMkLst>
            <pc:docMk/>
            <pc:sldMk cId="3914927768" sldId="2584"/>
            <ac:picMk id="18" creationId="{7BD75A2E-CE63-B53B-7FFC-11ED11D84D01}"/>
          </ac:picMkLst>
        </pc:picChg>
        <pc:picChg chg="add mod ord">
          <ac:chgData name="António Gouveia" userId="3b82989ac93f2960" providerId="LiveId" clId="{58DFBE4A-28C2-4381-A724-5C23CEC835FE}" dt="2026-02-19T18:10:12.757" v="533" actId="1076"/>
          <ac:picMkLst>
            <pc:docMk/>
            <pc:sldMk cId="3914927768" sldId="2584"/>
            <ac:picMk id="20" creationId="{4B7B61B3-96D8-59AA-545E-464B14068085}"/>
          </ac:picMkLst>
        </pc:picChg>
        <pc:picChg chg="add mod">
          <ac:chgData name="António Gouveia" userId="3b82989ac93f2960" providerId="LiveId" clId="{58DFBE4A-28C2-4381-A724-5C23CEC835FE}" dt="2026-02-19T18:10:20.404" v="534" actId="1076"/>
          <ac:picMkLst>
            <pc:docMk/>
            <pc:sldMk cId="3914927768" sldId="2584"/>
            <ac:picMk id="22" creationId="{81917381-F691-77E4-37A7-AA4425D30A8E}"/>
          </ac:picMkLst>
        </pc:picChg>
        <pc:picChg chg="add mod ord">
          <ac:chgData name="António Gouveia" userId="3b82989ac93f2960" providerId="LiveId" clId="{58DFBE4A-28C2-4381-A724-5C23CEC835FE}" dt="2026-02-19T18:10:22.457" v="540" actId="1035"/>
          <ac:picMkLst>
            <pc:docMk/>
            <pc:sldMk cId="3914927768" sldId="2584"/>
            <ac:picMk id="24" creationId="{AFFD942A-AE7D-6939-75F0-C38375156DF4}"/>
          </ac:picMkLst>
        </pc:picChg>
      </pc:sldChg>
      <pc:sldChg chg="addSp delSp modSp new mod ord modClrScheme chgLayout">
        <pc:chgData name="António Gouveia" userId="3b82989ac93f2960" providerId="LiveId" clId="{58DFBE4A-28C2-4381-A724-5C23CEC835FE}" dt="2026-02-19T19:43:26.521" v="888"/>
        <pc:sldMkLst>
          <pc:docMk/>
          <pc:sldMk cId="2523887921" sldId="2585"/>
        </pc:sldMkLst>
        <pc:spChg chg="del">
          <ac:chgData name="António Gouveia" userId="3b82989ac93f2960" providerId="LiveId" clId="{58DFBE4A-28C2-4381-A724-5C23CEC835FE}" dt="2026-02-19T18:15:47.294" v="542" actId="478"/>
          <ac:spMkLst>
            <pc:docMk/>
            <pc:sldMk cId="2523887921" sldId="2585"/>
            <ac:spMk id="2" creationId="{E5ED3351-EA5D-FFC7-C0EE-82066437BEAB}"/>
          </ac:spMkLst>
        </pc:spChg>
        <pc:spChg chg="add del mod">
          <ac:chgData name="António Gouveia" userId="3b82989ac93f2960" providerId="LiveId" clId="{58DFBE4A-28C2-4381-A724-5C23CEC835FE}" dt="2026-02-19T18:53:21.881" v="639" actId="20577"/>
          <ac:spMkLst>
            <pc:docMk/>
            <pc:sldMk cId="2523887921" sldId="2585"/>
            <ac:spMk id="13" creationId="{E00480BE-F5EB-CB8B-F138-119A0C1841BD}"/>
          </ac:spMkLst>
        </pc:spChg>
        <pc:picChg chg="add del mod">
          <ac:chgData name="António Gouveia" userId="3b82989ac93f2960" providerId="LiveId" clId="{58DFBE4A-28C2-4381-A724-5C23CEC835FE}" dt="2026-02-19T18:41:38.604" v="595" actId="478"/>
          <ac:picMkLst>
            <pc:docMk/>
            <pc:sldMk cId="2523887921" sldId="2585"/>
            <ac:picMk id="4" creationId="{044A5556-7323-EBF9-EF13-4615D6BF1074}"/>
          </ac:picMkLst>
        </pc:picChg>
        <pc:picChg chg="add mod">
          <ac:chgData name="António Gouveia" userId="3b82989ac93f2960" providerId="LiveId" clId="{58DFBE4A-28C2-4381-A724-5C23CEC835FE}" dt="2026-02-19T18:54:00.386" v="660" actId="1440"/>
          <ac:picMkLst>
            <pc:docMk/>
            <pc:sldMk cId="2523887921" sldId="2585"/>
            <ac:picMk id="6" creationId="{BA6EB793-366F-A6E4-76E4-20707E48D1AD}"/>
          </ac:picMkLst>
        </pc:picChg>
        <pc:picChg chg="add mod">
          <ac:chgData name="António Gouveia" userId="3b82989ac93f2960" providerId="LiveId" clId="{58DFBE4A-28C2-4381-A724-5C23CEC835FE}" dt="2026-02-19T18:54:02.519" v="661" actId="1440"/>
          <ac:picMkLst>
            <pc:docMk/>
            <pc:sldMk cId="2523887921" sldId="2585"/>
            <ac:picMk id="8" creationId="{84C8B5C7-1299-9F3B-5C24-36000069D905}"/>
          </ac:picMkLst>
        </pc:picChg>
      </pc:sldChg>
      <pc:sldChg chg="addSp delSp modSp new mod ord modClrScheme chgLayout">
        <pc:chgData name="António Gouveia" userId="3b82989ac93f2960" providerId="LiveId" clId="{58DFBE4A-28C2-4381-A724-5C23CEC835FE}" dt="2026-02-19T19:43:32.866" v="892"/>
        <pc:sldMkLst>
          <pc:docMk/>
          <pc:sldMk cId="504471531" sldId="2586"/>
        </pc:sldMkLst>
        <pc:spChg chg="add del">
          <ac:chgData name="António Gouveia" userId="3b82989ac93f2960" providerId="LiveId" clId="{58DFBE4A-28C2-4381-A724-5C23CEC835FE}" dt="2026-02-19T19:00:27.850" v="668" actId="26606"/>
          <ac:spMkLst>
            <pc:docMk/>
            <pc:sldMk cId="504471531" sldId="2586"/>
            <ac:spMk id="2" creationId="{FC8433FA-9EBA-A84A-9D08-B125E7DB8A4D}"/>
          </ac:spMkLst>
        </pc:spChg>
        <pc:spChg chg="add del">
          <ac:chgData name="António Gouveia" userId="3b82989ac93f2960" providerId="LiveId" clId="{58DFBE4A-28C2-4381-A724-5C23CEC835FE}" dt="2026-02-19T19:00:27.850" v="668" actId="26606"/>
          <ac:spMkLst>
            <pc:docMk/>
            <pc:sldMk cId="504471531" sldId="2586"/>
            <ac:spMk id="3" creationId="{154F7113-E348-A6AE-CDA2-01BD1AAFEDF9}"/>
          </ac:spMkLst>
        </pc:spChg>
        <pc:spChg chg="add del">
          <ac:chgData name="António Gouveia" userId="3b82989ac93f2960" providerId="LiveId" clId="{58DFBE4A-28C2-4381-A724-5C23CEC835FE}" dt="2026-02-19T19:00:27.850" v="668" actId="26606"/>
          <ac:spMkLst>
            <pc:docMk/>
            <pc:sldMk cId="504471531" sldId="2586"/>
            <ac:spMk id="4" creationId="{CBA1A30D-8D2C-5E4F-796E-F1400032E223}"/>
          </ac:spMkLst>
        </pc:spChg>
        <pc:spChg chg="add mod">
          <ac:chgData name="António Gouveia" userId="3b82989ac93f2960" providerId="LiveId" clId="{58DFBE4A-28C2-4381-A724-5C23CEC835FE}" dt="2026-02-19T19:06:42.627" v="684" actId="20577"/>
          <ac:spMkLst>
            <pc:docMk/>
            <pc:sldMk cId="504471531" sldId="2586"/>
            <ac:spMk id="7" creationId="{BED514FE-1F37-E064-25AB-95BFC18A9809}"/>
          </ac:spMkLst>
        </pc:spChg>
        <pc:spChg chg="add mod">
          <ac:chgData name="António Gouveia" userId="3b82989ac93f2960" providerId="LiveId" clId="{58DFBE4A-28C2-4381-A724-5C23CEC835FE}" dt="2026-02-19T19:06:47.295" v="686"/>
          <ac:spMkLst>
            <pc:docMk/>
            <pc:sldMk cId="504471531" sldId="2586"/>
            <ac:spMk id="8" creationId="{0AE1CB0F-1449-B561-0B15-DE73716B1EC2}"/>
          </ac:spMkLst>
        </pc:spChg>
        <pc:spChg chg="add del mod">
          <ac:chgData name="António Gouveia" userId="3b82989ac93f2960" providerId="LiveId" clId="{58DFBE4A-28C2-4381-A724-5C23CEC835FE}" dt="2026-02-19T19:00:27.846" v="667" actId="26606"/>
          <ac:spMkLst>
            <pc:docMk/>
            <pc:sldMk cId="504471531" sldId="2586"/>
            <ac:spMk id="2055" creationId="{9206A412-8A1F-5FC9-747F-5D42F62069B6}"/>
          </ac:spMkLst>
        </pc:spChg>
        <pc:spChg chg="add del mod">
          <ac:chgData name="António Gouveia" userId="3b82989ac93f2960" providerId="LiveId" clId="{58DFBE4A-28C2-4381-A724-5C23CEC835FE}" dt="2026-02-19T19:00:27.846" v="667" actId="26606"/>
          <ac:spMkLst>
            <pc:docMk/>
            <pc:sldMk cId="504471531" sldId="2586"/>
            <ac:spMk id="2057" creationId="{414554AB-521D-9A3F-DC34-9E5B0D452E0B}"/>
          </ac:spMkLst>
        </pc:spChg>
        <pc:spChg chg="add mod">
          <ac:chgData name="António Gouveia" userId="3b82989ac93f2960" providerId="LiveId" clId="{58DFBE4A-28C2-4381-A724-5C23CEC835FE}" dt="2026-02-19T19:08:17.817" v="691" actId="1076"/>
          <ac:spMkLst>
            <pc:docMk/>
            <pc:sldMk cId="504471531" sldId="2586"/>
            <ac:spMk id="2059" creationId="{AAF5BA1E-1675-2E5A-3208-5FA4F72A7C7B}"/>
          </ac:spMkLst>
        </pc:spChg>
        <pc:spChg chg="add mod">
          <ac:chgData name="António Gouveia" userId="3b82989ac93f2960" providerId="LiveId" clId="{58DFBE4A-28C2-4381-A724-5C23CEC835FE}" dt="2026-02-19T19:00:58.004" v="671"/>
          <ac:spMkLst>
            <pc:docMk/>
            <pc:sldMk cId="504471531" sldId="2586"/>
            <ac:spMk id="2060" creationId="{7322B8F7-8884-D876-BEA6-E75F389148E8}"/>
          </ac:spMkLst>
        </pc:spChg>
        <pc:picChg chg="add del mod">
          <ac:chgData name="António Gouveia" userId="3b82989ac93f2960" providerId="LiveId" clId="{58DFBE4A-28C2-4381-A724-5C23CEC835FE}" dt="2026-02-19T19:01:28.753" v="675" actId="478"/>
          <ac:picMkLst>
            <pc:docMk/>
            <pc:sldMk cId="504471531" sldId="2586"/>
            <ac:picMk id="6" creationId="{1213AAE2-6B8A-7973-0596-F2C115A36984}"/>
          </ac:picMkLst>
        </pc:picChg>
        <pc:picChg chg="add mod">
          <ac:chgData name="António Gouveia" userId="3b82989ac93f2960" providerId="LiveId" clId="{58DFBE4A-28C2-4381-A724-5C23CEC835FE}" dt="2026-02-19T19:08:06.945" v="690" actId="1076"/>
          <ac:picMkLst>
            <pc:docMk/>
            <pc:sldMk cId="504471531" sldId="2586"/>
            <ac:picMk id="10" creationId="{BCB33B40-A94A-76EA-51FD-443CD58A855F}"/>
          </ac:picMkLst>
        </pc:picChg>
        <pc:picChg chg="add mod">
          <ac:chgData name="António Gouveia" userId="3b82989ac93f2960" providerId="LiveId" clId="{58DFBE4A-28C2-4381-A724-5C23CEC835FE}" dt="2026-02-19T19:00:30.373" v="670" actId="962"/>
          <ac:picMkLst>
            <pc:docMk/>
            <pc:sldMk cId="504471531" sldId="2586"/>
            <ac:picMk id="2050" creationId="{12E25D6D-F3DF-D629-2670-B1136DA9395C}"/>
          </ac:picMkLst>
        </pc:picChg>
        <pc:picChg chg="add del">
          <ac:chgData name="António Gouveia" userId="3b82989ac93f2960" providerId="LiveId" clId="{58DFBE4A-28C2-4381-A724-5C23CEC835FE}" dt="2026-02-19T19:05:15.454" v="677" actId="478"/>
          <ac:picMkLst>
            <pc:docMk/>
            <pc:sldMk cId="504471531" sldId="2586"/>
            <ac:picMk id="2052" creationId="{5FB36BE4-E3C3-1519-0BDA-D6A3B3C71C53}"/>
          </ac:picMkLst>
        </pc:picChg>
      </pc:sldChg>
      <pc:sldChg chg="addSp delSp modSp new mod ord">
        <pc:chgData name="António Gouveia" userId="3b82989ac93f2960" providerId="LiveId" clId="{58DFBE4A-28C2-4381-A724-5C23CEC835FE}" dt="2026-02-19T19:43:29.892" v="890"/>
        <pc:sldMkLst>
          <pc:docMk/>
          <pc:sldMk cId="2574563743" sldId="2587"/>
        </pc:sldMkLst>
        <pc:spChg chg="del">
          <ac:chgData name="António Gouveia" userId="3b82989ac93f2960" providerId="LiveId" clId="{58DFBE4A-28C2-4381-A724-5C23CEC835FE}" dt="2026-02-19T19:13:24.848" v="739" actId="478"/>
          <ac:spMkLst>
            <pc:docMk/>
            <pc:sldMk cId="2574563743" sldId="2587"/>
            <ac:spMk id="2" creationId="{199C6C8F-3A27-181D-4552-C4E3B57CD2A2}"/>
          </ac:spMkLst>
        </pc:spChg>
        <pc:spChg chg="del mod">
          <ac:chgData name="António Gouveia" userId="3b82989ac93f2960" providerId="LiveId" clId="{58DFBE4A-28C2-4381-A724-5C23CEC835FE}" dt="2026-02-19T19:21:02.034" v="869" actId="478"/>
          <ac:spMkLst>
            <pc:docMk/>
            <pc:sldMk cId="2574563743" sldId="2587"/>
            <ac:spMk id="3" creationId="{213FD809-800F-6F14-3F0A-5A6D0E7F82F5}"/>
          </ac:spMkLst>
        </pc:spChg>
        <pc:spChg chg="mod">
          <ac:chgData name="António Gouveia" userId="3b82989ac93f2960" providerId="LiveId" clId="{58DFBE4A-28C2-4381-A724-5C23CEC835FE}" dt="2026-02-19T19:11:58.798" v="725" actId="20577"/>
          <ac:spMkLst>
            <pc:docMk/>
            <pc:sldMk cId="2574563743" sldId="2587"/>
            <ac:spMk id="4" creationId="{2608683F-9776-E46E-4668-41703A43A603}"/>
          </ac:spMkLst>
        </pc:spChg>
        <pc:spChg chg="add mod">
          <ac:chgData name="António Gouveia" userId="3b82989ac93f2960" providerId="LiveId" clId="{58DFBE4A-28C2-4381-A724-5C23CEC835FE}" dt="2026-02-19T19:20:01.869" v="804" actId="208"/>
          <ac:spMkLst>
            <pc:docMk/>
            <pc:sldMk cId="2574563743" sldId="2587"/>
            <ac:spMk id="15" creationId="{14E0787E-5664-41DA-880D-8F5DD6C2AD8E}"/>
          </ac:spMkLst>
        </pc:spChg>
        <pc:spChg chg="add mod">
          <ac:chgData name="António Gouveia" userId="3b82989ac93f2960" providerId="LiveId" clId="{58DFBE4A-28C2-4381-A724-5C23CEC835FE}" dt="2026-02-19T19:21:27.911" v="872" actId="255"/>
          <ac:spMkLst>
            <pc:docMk/>
            <pc:sldMk cId="2574563743" sldId="2587"/>
            <ac:spMk id="17" creationId="{46D343DF-BBE2-1F19-0C27-251D72C93BBF}"/>
          </ac:spMkLst>
        </pc:spChg>
        <pc:picChg chg="add del mod ord">
          <ac:chgData name="António Gouveia" userId="3b82989ac93f2960" providerId="LiveId" clId="{58DFBE4A-28C2-4381-A724-5C23CEC835FE}" dt="2026-02-19T19:15:54.665" v="746" actId="21"/>
          <ac:picMkLst>
            <pc:docMk/>
            <pc:sldMk cId="2574563743" sldId="2587"/>
            <ac:picMk id="6" creationId="{9575ABD6-2327-7266-9244-C676C10D61A6}"/>
          </ac:picMkLst>
        </pc:picChg>
        <pc:picChg chg="add mod">
          <ac:chgData name="António Gouveia" userId="3b82989ac93f2960" providerId="LiveId" clId="{58DFBE4A-28C2-4381-A724-5C23CEC835FE}" dt="2026-02-19T19:15:41.174" v="743" actId="1076"/>
          <ac:picMkLst>
            <pc:docMk/>
            <pc:sldMk cId="2574563743" sldId="2587"/>
            <ac:picMk id="8" creationId="{744C561B-2F5A-EB8A-EC78-4EE4FCF9C7C0}"/>
          </ac:picMkLst>
        </pc:picChg>
        <pc:picChg chg="add mod">
          <ac:chgData name="António Gouveia" userId="3b82989ac93f2960" providerId="LiveId" clId="{58DFBE4A-28C2-4381-A724-5C23CEC835FE}" dt="2026-02-19T19:20:26" v="856" actId="1076"/>
          <ac:picMkLst>
            <pc:docMk/>
            <pc:sldMk cId="2574563743" sldId="2587"/>
            <ac:picMk id="10" creationId="{F39A8E35-AA0E-6DBA-A73B-B03DF42D3D81}"/>
          </ac:picMkLst>
        </pc:picChg>
        <pc:picChg chg="add mod">
          <ac:chgData name="António Gouveia" userId="3b82989ac93f2960" providerId="LiveId" clId="{58DFBE4A-28C2-4381-A724-5C23CEC835FE}" dt="2026-02-19T19:20:19.894" v="855" actId="1038"/>
          <ac:picMkLst>
            <pc:docMk/>
            <pc:sldMk cId="2574563743" sldId="2587"/>
            <ac:picMk id="12" creationId="{F9D4FA17-C9F7-1B66-02FA-40455C1CF591}"/>
          </ac:picMkLst>
        </pc:picChg>
        <pc:picChg chg="add mod">
          <ac:chgData name="António Gouveia" userId="3b82989ac93f2960" providerId="LiveId" clId="{58DFBE4A-28C2-4381-A724-5C23CEC835FE}" dt="2026-02-19T19:20:29.395" v="857" actId="1076"/>
          <ac:picMkLst>
            <pc:docMk/>
            <pc:sldMk cId="2574563743" sldId="2587"/>
            <ac:picMk id="14" creationId="{005BB4A9-1D24-DF40-30E8-F04687FF6798}"/>
          </ac:picMkLst>
        </pc:picChg>
      </pc:sldChg>
      <pc:sldChg chg="addSp delSp modSp new mod">
        <pc:chgData name="António Gouveia" userId="3b82989ac93f2960" providerId="LiveId" clId="{58DFBE4A-28C2-4381-A724-5C23CEC835FE}" dt="2026-02-20T22:38:07.666" v="1436" actId="1076"/>
        <pc:sldMkLst>
          <pc:docMk/>
          <pc:sldMk cId="370303958" sldId="2588"/>
        </pc:sldMkLst>
        <pc:spChg chg="del">
          <ac:chgData name="António Gouveia" userId="3b82989ac93f2960" providerId="LiveId" clId="{58DFBE4A-28C2-4381-A724-5C23CEC835FE}" dt="2026-02-20T20:45:37.939" v="1123" actId="931"/>
          <ac:spMkLst>
            <pc:docMk/>
            <pc:sldMk cId="370303958" sldId="2588"/>
            <ac:spMk id="2" creationId="{413488F7-035E-D086-E121-3B9BB4C0D5A0}"/>
          </ac:spMkLst>
        </pc:spChg>
        <pc:spChg chg="mod">
          <ac:chgData name="António Gouveia" userId="3b82989ac93f2960" providerId="LiveId" clId="{58DFBE4A-28C2-4381-A724-5C23CEC835FE}" dt="2026-02-20T22:34:13.417" v="1393" actId="1076"/>
          <ac:spMkLst>
            <pc:docMk/>
            <pc:sldMk cId="370303958" sldId="2588"/>
            <ac:spMk id="3" creationId="{476F1746-5CC2-2A51-A4AA-FCFE2C9131E8}"/>
          </ac:spMkLst>
        </pc:spChg>
        <pc:spChg chg="mod">
          <ac:chgData name="António Gouveia" userId="3b82989ac93f2960" providerId="LiveId" clId="{58DFBE4A-28C2-4381-A724-5C23CEC835FE}" dt="2026-02-20T22:04:51.111" v="1128" actId="27636"/>
          <ac:spMkLst>
            <pc:docMk/>
            <pc:sldMk cId="370303958" sldId="2588"/>
            <ac:spMk id="4" creationId="{9AFE09B5-EE84-2E8B-DCDA-7108DCE8560C}"/>
          </ac:spMkLst>
        </pc:spChg>
        <pc:spChg chg="add mod">
          <ac:chgData name="António Gouveia" userId="3b82989ac93f2960" providerId="LiveId" clId="{58DFBE4A-28C2-4381-A724-5C23CEC835FE}" dt="2026-02-20T20:45:38.479" v="1125" actId="962"/>
          <ac:spMkLst>
            <pc:docMk/>
            <pc:sldMk cId="370303958" sldId="2588"/>
            <ac:spMk id="7" creationId="{4C24E59B-58AA-1A37-84BF-511C1ACB64D2}"/>
          </ac:spMkLst>
        </pc:spChg>
        <pc:picChg chg="add mod">
          <ac:chgData name="António Gouveia" userId="3b82989ac93f2960" providerId="LiveId" clId="{58DFBE4A-28C2-4381-A724-5C23CEC835FE}" dt="2026-02-20T22:38:07.666" v="1436" actId="1076"/>
          <ac:picMkLst>
            <pc:docMk/>
            <pc:sldMk cId="370303958" sldId="2588"/>
            <ac:picMk id="6" creationId="{5FE8F23C-0603-1BB4-7B91-C623A6EEA57B}"/>
          </ac:picMkLst>
        </pc:picChg>
      </pc:sldChg>
      <pc:sldChg chg="modSp add mod ord">
        <pc:chgData name="António Gouveia" userId="3b82989ac93f2960" providerId="LiveId" clId="{58DFBE4A-28C2-4381-A724-5C23CEC835FE}" dt="2026-02-20T19:11:53.316" v="1060" actId="2710"/>
        <pc:sldMkLst>
          <pc:docMk/>
          <pc:sldMk cId="199216633" sldId="2589"/>
        </pc:sldMkLst>
        <pc:spChg chg="mod">
          <ac:chgData name="António Gouveia" userId="3b82989ac93f2960" providerId="LiveId" clId="{58DFBE4A-28C2-4381-A724-5C23CEC835FE}" dt="2026-02-20T19:11:53.316" v="1060" actId="2710"/>
          <ac:spMkLst>
            <pc:docMk/>
            <pc:sldMk cId="199216633" sldId="2589"/>
            <ac:spMk id="2" creationId="{65C89A35-34C9-18BE-F682-E45425AD9D1A}"/>
          </ac:spMkLst>
        </pc:spChg>
        <pc:spChg chg="mod">
          <ac:chgData name="António Gouveia" userId="3b82989ac93f2960" providerId="LiveId" clId="{58DFBE4A-28C2-4381-A724-5C23CEC835FE}" dt="2026-02-20T19:09:54.016" v="1055" actId="790"/>
          <ac:spMkLst>
            <pc:docMk/>
            <pc:sldMk cId="199216633" sldId="2589"/>
            <ac:spMk id="3" creationId="{18BB4199-D389-383E-A0C1-1B0293F0F8B2}"/>
          </ac:spMkLst>
        </pc:spChg>
      </pc:sldChg>
      <pc:sldChg chg="modSp add mod modAnim">
        <pc:chgData name="António Gouveia" userId="3b82989ac93f2960" providerId="LiveId" clId="{58DFBE4A-28C2-4381-A724-5C23CEC835FE}" dt="2026-02-20T22:37:26.508" v="1434" actId="1035"/>
        <pc:sldMkLst>
          <pc:docMk/>
          <pc:sldMk cId="542943167" sldId="2590"/>
        </pc:sldMkLst>
        <pc:spChg chg="mod">
          <ac:chgData name="António Gouveia" userId="3b82989ac93f2960" providerId="LiveId" clId="{58DFBE4A-28C2-4381-A724-5C23CEC835FE}" dt="2026-02-20T22:37:26.508" v="1434" actId="1035"/>
          <ac:spMkLst>
            <pc:docMk/>
            <pc:sldMk cId="542943167" sldId="2590"/>
            <ac:spMk id="2" creationId="{0876B4DD-8337-0EAC-CCD6-CD874DAACC70}"/>
          </ac:spMkLst>
        </pc:spChg>
        <pc:spChg chg="mod">
          <ac:chgData name="António Gouveia" userId="3b82989ac93f2960" providerId="LiveId" clId="{58DFBE4A-28C2-4381-A724-5C23CEC835FE}" dt="2026-02-20T22:33:48.305" v="1391" actId="14100"/>
          <ac:spMkLst>
            <pc:docMk/>
            <pc:sldMk cId="542943167" sldId="2590"/>
            <ac:spMk id="3" creationId="{E7A2C25D-C098-7606-6736-5BA5E7300B41}"/>
          </ac:spMkLst>
        </pc:spChg>
      </pc:sldChg>
      <pc:sldChg chg="new del">
        <pc:chgData name="António Gouveia" userId="3b82989ac93f2960" providerId="LiveId" clId="{58DFBE4A-28C2-4381-A724-5C23CEC835FE}" dt="2026-02-20T22:07:56.830" v="1139" actId="47"/>
        <pc:sldMkLst>
          <pc:docMk/>
          <pc:sldMk cId="2693275978" sldId="2590"/>
        </pc:sldMkLst>
      </pc:sldChg>
      <pc:sldChg chg="new del">
        <pc:chgData name="António Gouveia" userId="3b82989ac93f2960" providerId="LiveId" clId="{58DFBE4A-28C2-4381-A724-5C23CEC835FE}" dt="2026-02-20T20:44:26.023" v="1122" actId="680"/>
        <pc:sldMkLst>
          <pc:docMk/>
          <pc:sldMk cId="3916515978" sldId="2590"/>
        </pc:sldMkLst>
      </pc:sldChg>
      <pc:sldChg chg="addSp delSp modSp new mod setBg modClrScheme chgLayout">
        <pc:chgData name="António Gouveia" userId="3b82989ac93f2960" providerId="LiveId" clId="{58DFBE4A-28C2-4381-A724-5C23CEC835FE}" dt="2026-02-20T22:36:33.544" v="1422" actId="26606"/>
        <pc:sldMkLst>
          <pc:docMk/>
          <pc:sldMk cId="4073928435" sldId="2591"/>
        </pc:sldMkLst>
        <pc:spChg chg="mod">
          <ac:chgData name="António Gouveia" userId="3b82989ac93f2960" providerId="LiveId" clId="{58DFBE4A-28C2-4381-A724-5C23CEC835FE}" dt="2026-02-20T22:36:33.544" v="1422" actId="26606"/>
          <ac:spMkLst>
            <pc:docMk/>
            <pc:sldMk cId="4073928435" sldId="2591"/>
            <ac:spMk id="2" creationId="{75D1DA33-5A85-7DCF-24A6-24C8AAABDB23}"/>
          </ac:spMkLst>
        </pc:spChg>
        <pc:spChg chg="del">
          <ac:chgData name="António Gouveia" userId="3b82989ac93f2960" providerId="LiveId" clId="{58DFBE4A-28C2-4381-A724-5C23CEC835FE}" dt="2026-02-20T22:35:55.012" v="1395" actId="26606"/>
          <ac:spMkLst>
            <pc:docMk/>
            <pc:sldMk cId="4073928435" sldId="2591"/>
            <ac:spMk id="3" creationId="{784707CE-8934-A5A5-1226-2A782C74A08C}"/>
          </ac:spMkLst>
        </pc:spChg>
        <pc:spChg chg="add del mod">
          <ac:chgData name="António Gouveia" userId="3b82989ac93f2960" providerId="LiveId" clId="{58DFBE4A-28C2-4381-A724-5C23CEC835FE}" dt="2026-02-20T22:36:33.544" v="1422" actId="26606"/>
          <ac:spMkLst>
            <pc:docMk/>
            <pc:sldMk cId="4073928435" sldId="2591"/>
            <ac:spMk id="8" creationId="{DE922EE6-E91E-BB10-473F-87C9D2E23E89}"/>
          </ac:spMkLst>
        </pc:spChg>
        <pc:spChg chg="add del">
          <ac:chgData name="António Gouveia" userId="3b82989ac93f2960" providerId="LiveId" clId="{58DFBE4A-28C2-4381-A724-5C23CEC835FE}" dt="2026-02-20T22:36:28.949" v="1415" actId="26606"/>
          <ac:spMkLst>
            <pc:docMk/>
            <pc:sldMk cId="4073928435" sldId="2591"/>
            <ac:spMk id="13" creationId="{33A37915-D00E-8AAA-208B-115814F8394B}"/>
          </ac:spMkLst>
        </pc:spChg>
        <pc:spChg chg="add del mod">
          <ac:chgData name="António Gouveia" userId="3b82989ac93f2960" providerId="LiveId" clId="{58DFBE4A-28C2-4381-A724-5C23CEC835FE}" dt="2026-02-20T22:36:31.093" v="1417" actId="26606"/>
          <ac:spMkLst>
            <pc:docMk/>
            <pc:sldMk cId="4073928435" sldId="2591"/>
            <ac:spMk id="15" creationId="{7A9DE396-4D68-ABAD-889C-2F6DF5640A81}"/>
          </ac:spMkLst>
        </pc:spChg>
        <pc:spChg chg="add del mod">
          <ac:chgData name="António Gouveia" userId="3b82989ac93f2960" providerId="LiveId" clId="{58DFBE4A-28C2-4381-A724-5C23CEC835FE}" dt="2026-02-20T22:36:32.331" v="1419" actId="26606"/>
          <ac:spMkLst>
            <pc:docMk/>
            <pc:sldMk cId="4073928435" sldId="2591"/>
            <ac:spMk id="17" creationId="{EB4FE506-50C1-A678-5014-9B18153B044A}"/>
          </ac:spMkLst>
        </pc:spChg>
        <pc:spChg chg="add del mod">
          <ac:chgData name="António Gouveia" userId="3b82989ac93f2960" providerId="LiveId" clId="{58DFBE4A-28C2-4381-A724-5C23CEC835FE}" dt="2026-02-20T22:36:33.544" v="1421" actId="26606"/>
          <ac:spMkLst>
            <pc:docMk/>
            <pc:sldMk cId="4073928435" sldId="2591"/>
            <ac:spMk id="19" creationId="{9A3E4F29-AA0B-8656-1364-02A6A95971A9}"/>
          </ac:spMkLst>
        </pc:spChg>
        <pc:spChg chg="add mod">
          <ac:chgData name="António Gouveia" userId="3b82989ac93f2960" providerId="LiveId" clId="{58DFBE4A-28C2-4381-A724-5C23CEC835FE}" dt="2026-02-20T22:36:33.544" v="1422" actId="26606"/>
          <ac:spMkLst>
            <pc:docMk/>
            <pc:sldMk cId="4073928435" sldId="2591"/>
            <ac:spMk id="21" creationId="{5EC22732-9D4F-5ABA-B0C8-BD706BA26F2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AAA47-422F-440C-8C2D-FBC8C159CD1D}" type="datetimeFigureOut">
              <a:rPr lang="pt-PT" smtClean="0"/>
              <a:t>20/02/2026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C66AB-3CB1-4CB6-8809-9A1D0F907DD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520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Os conteúdos gerados por IA poderão estar incorretos.
---
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2D4DA-57BF-4FD0-89AD-A185B8207309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1162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960AC-18A6-CF69-7C3F-FB19087E8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8D512A0-FA60-9377-81EB-1686B581D7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EE4FF507-8AD8-CB32-F87D-093819073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Introdução à Premier League e à Importância dos Dados Estatísticos
 Principais Estatísticas Coletivas das Equipas
 Destaques Individuais: Jogadores em Evidência
 Tendências e Curiosidades Baseadas em Dados
 Utilização dos Dados para Previsões e Análises Futuras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4BDE1EF-C2DD-6F89-AEFD-10A25BFF9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2D4DA-57BF-4FD0-89AD-A185B820730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066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Introdução à Premier League e à Importância dos Dados Estatísticos
 Principais Estatísticas Coletivas das Equipas
 Destaques Individuais: Jogadores em Evidência
 Tendências e Curiosidades Baseadas em Dados
 Utilização dos Dados para Previsões e Análises Futuras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2D4DA-57BF-4FD0-89AD-A185B8207309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508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Breve história da Premier League, Relevância dos dados estatísticos no futebol, Principais fontes de dados e métricas utilizadas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2D4DA-57BF-4FD0-89AD-A185B8207309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389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43590-2878-CD61-5262-E19B6E926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D7ECCF01-B890-B52C-7335-FC966B438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42B12F46-399A-4ECB-2580-D37CF0B65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Introdução à Premier League e à Importância dos Dados Estatísticos
 Principais Estatísticas Coletivas das Equipas
 Destaques Individuais: Jogadores em Evidência
 Tendências e Curiosidades Baseadas em Dados
 Utilização dos Dados para Previsões e Análises Futuras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5413556-5AFC-011C-8C70-507DCA5E9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2D4DA-57BF-4FD0-89AD-A185B8207309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962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738AEC68-8734-EA5D-0CB2-9591B3A2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389120"/>
            <a:ext cx="9288096" cy="1435331"/>
          </a:xfrm>
        </p:spPr>
        <p:txBody>
          <a:bodyPr rtlCol="0" anchor="b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rtlCol="0" anchor="t">
            <a:noAutofit/>
          </a:bodyPr>
          <a:lstStyle>
            <a:lvl1pPr algn="l">
              <a:defRPr sz="66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30414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6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rtlCol="0" anchor="t">
            <a:normAutofit/>
          </a:bodyPr>
          <a:lstStyle>
            <a:lvl1pPr algn="l">
              <a:defRPr sz="66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168403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84FAA61B-AD43-37CB-7EE0-96C95C0C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3520"/>
            <a:ext cx="7375466" cy="101498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89379"/>
            <a:ext cx="7876287" cy="3592629"/>
          </a:xfrm>
        </p:spPr>
        <p:txBody>
          <a:bodyPr rtlCol="0" anchor="b">
            <a:normAutofit/>
          </a:bodyPr>
          <a:lstStyle>
            <a:lvl1pPr algn="l">
              <a:defRPr sz="66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969094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1AD4D6D7-11EB-6F96-7D58-6B2353229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5" y="4462552"/>
            <a:ext cx="7588155" cy="1414091"/>
          </a:xfrm>
        </p:spPr>
        <p:txBody>
          <a:bodyPr rtlCol="0" anchor="b" anchorCtr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8229600" cy="2621154"/>
          </a:xfrm>
        </p:spPr>
        <p:txBody>
          <a:bodyPr rtlCol="0" anchor="t" anchorCtr="0">
            <a:normAutofit/>
          </a:bodyPr>
          <a:lstStyle>
            <a:lvl1pPr algn="l">
              <a:defRPr sz="66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1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Fotograf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7D0C16E3-4EC4-7D48-1FD4-C751F2A0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B89C9269-15FA-0C1F-81E1-EA0500B7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972629"/>
            <a:ext cx="10835350" cy="48037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5165778"/>
            <a:ext cx="10835350" cy="786384"/>
          </a:xfrm>
        </p:spPr>
        <p:txBody>
          <a:bodyPr rtlCol="0" anchor="b">
            <a:normAutofit/>
          </a:bodyPr>
          <a:lstStyle>
            <a:lvl1pPr algn="l">
              <a:defRPr sz="40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9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, Fotograf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9440" y="6453002"/>
            <a:ext cx="170762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5CF4E8FB-1487-C91A-B047-A4CCEDA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3D24704-92A7-FF08-2944-DFFAEC74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rtlCol="0" anchor="b" anchorCtr="0"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rtlCol="0" anchor="b" anchorCtr="0">
            <a:noAutofit/>
          </a:bodyPr>
          <a:lstStyle>
            <a:lvl1pPr algn="r">
              <a:defRPr sz="54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52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Fotograf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873752"/>
            <a:ext cx="4206240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rtlCol="0" anchor="t">
            <a:normAutofit/>
          </a:bodyPr>
          <a:lstStyle>
            <a:lvl1pPr algn="l">
              <a:defRPr sz="54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31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beçalho da Sec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1014984"/>
            <a:ext cx="7772400" cy="594360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64208"/>
            <a:ext cx="10570464" cy="4626864"/>
          </a:xfrm>
        </p:spPr>
        <p:txBody>
          <a:bodyPr rtlCol="0" anchor="b">
            <a:normAutofit/>
          </a:bodyPr>
          <a:lstStyle>
            <a:lvl1pPr algn="l">
              <a:defRPr sz="80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62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8467558" cy="3694176"/>
          </a:xfrm>
        </p:spPr>
        <p:txBody>
          <a:bodyPr rtlCol="0"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rtlCol="0" anchor="t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60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Marcador de Posição da Imagem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4876800" cy="6858000"/>
          </a:xfrm>
          <a:blipFill dpi="0" rotWithShape="1">
            <a:blip r:embed="rId2">
              <a:alphaModFix amt="80000"/>
            </a:blip>
            <a:srcRect/>
            <a:stretch>
              <a:fillRect l="-20038" r="-15212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 rtlCol="0"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rtlCol="0" anchor="t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9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rtlCol="0"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rtlCol="0" anchor="t">
            <a:noAutofit/>
          </a:bodyPr>
          <a:lstStyle>
            <a:lvl1pPr algn="l">
              <a:defRPr sz="115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306215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, Conteúdo 1 (Máxi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3040"/>
            <a:ext cx="10789920" cy="4846319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rtlCol="0" anchor="t" anchorCtr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86576926-0AFD-7055-19F8-9C7B8A99E740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06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penas Conteúdo (Máxi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585216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rtlCol="0" anchor="ctr">
            <a:normAutofit/>
          </a:bodyPr>
          <a:lstStyle>
            <a:lvl1pPr>
              <a:defRPr sz="2400"/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207534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025533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088136"/>
            <a:ext cx="4325112" cy="2459736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325112" cy="245479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0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4956175" cy="355600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813048" cy="355701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41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5681662" cy="4818062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5582" cy="4638825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94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088136"/>
            <a:ext cx="6159500" cy="5390822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2232" cy="4940661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18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, Conteú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41C2A03E-063B-0399-48E7-04FD456A6A93}"/>
              </a:ext>
            </a:extLst>
          </p:cNvPr>
          <p:cNvCxnSpPr>
            <a:cxnSpLocks/>
          </p:cNvCxnSpPr>
          <p:nvPr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2A87C6C2-2F35-2349-7733-859C0E7DDAFC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9040" y="548640"/>
            <a:ext cx="6959600" cy="580644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3494314" cy="5719639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174617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3474720" cy="365125"/>
          </a:xfrm>
        </p:spPr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B4877F01-A929-FA99-96D9-80A84DCCBBC1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383064DD-D4BF-D92B-903A-E30DDDC7B89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80000"/>
            </a:blip>
            <a:srcRect/>
            <a:stretch>
              <a:fillRect r="-410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rtlCol="0" anchor="t" anchorCtr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21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89688"/>
            <a:ext cx="914400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  <a:endParaRPr lang="en-US" dirty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1DA2515-5AEE-9413-3515-A00204840354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8D70FDFA-4030-887C-559C-1FADB47BC66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>
              <a:alphaModFix amt="80000"/>
            </a:blip>
            <a:stretch>
              <a:fillRect l="133" r="2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rtlCol="0" anchor="t" anchorCtr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25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rtlCol="0"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rtlCol="0" anchor="t">
            <a:noAutofit/>
          </a:bodyPr>
          <a:lstStyle>
            <a:lvl1pPr algn="l">
              <a:defRPr sz="80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821581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2651760" cy="365125"/>
          </a:xfrm>
        </p:spPr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434EC6C7-7368-6B1B-8B75-3564428D23D7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E142DC77-D245-134E-AF98-C98164AD00C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>
              <a:alphaModFix amt="80000"/>
            </a:blip>
            <a:stretch>
              <a:fillRect l="-20038" r="-15212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554480"/>
            <a:ext cx="6858000" cy="484632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548640"/>
            <a:ext cx="6858000" cy="932688"/>
          </a:xfrm>
        </p:spPr>
        <p:txBody>
          <a:bodyPr rtlCol="0" anchor="t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725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91656"/>
            <a:ext cx="2743200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27C2C824-3E44-D93C-CE0D-441A10DAB07F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>
              <a:alphaModFix amt="80000"/>
            </a:blip>
            <a:stretch>
              <a:fillRect l="-20038" r="-15212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554480"/>
            <a:ext cx="6400800" cy="475488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rtlCol="0" anchor="t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198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70E05320-D280-0DDC-5A3D-55FA53CC9690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70104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>
              <a:alphaModFix amt="80000"/>
            </a:blip>
            <a:stretch>
              <a:fillRect r="-206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0" y="2212975"/>
            <a:ext cx="4362450" cy="409575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 rtlCol="0" anchor="t" anchorCtr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857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364F26EF-3B60-EBB9-D4CC-E416D4E0BCC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>
              <a:alphaModFix amt="80000"/>
            </a:blip>
            <a:stretch>
              <a:fillRect l="-194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4360863" cy="409575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rtlCol="0" anchor="t" anchorCtr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97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63FFF24A-6C99-5C52-1A9E-398DAAC8D627}"/>
              </a:ext>
            </a:extLst>
          </p:cNvPr>
          <p:cNvCxnSpPr>
            <a:cxnSpLocks/>
          </p:cNvCxnSpPr>
          <p:nvPr/>
        </p:nvCxnSpPr>
        <p:spPr>
          <a:xfrm>
            <a:off x="11387805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>
              <a:alphaModFix amt="80000"/>
            </a:blip>
            <a:stretch>
              <a:fillRect r="-428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rtlCol="0" anchor="b">
            <a:no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454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E9BE6C7B-B23D-94FE-E3F3-A80680127208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>
              <a:alphaModFix amt="80000"/>
            </a:blip>
            <a:stretch>
              <a:fillRect l="-20038" r="-15212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380744"/>
            <a:ext cx="4572000" cy="498348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759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891524CB-0A95-ECE6-FDBD-92F5801F67AF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>
              <a:alphaModFix amt="80000"/>
            </a:blip>
            <a:stretch>
              <a:fillRect l="2" r="-671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rtlCol="0" anchor="t" anchorCtr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671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731520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4520" y="6455664"/>
            <a:ext cx="18288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38034AC6-D67E-1CDF-7062-5AA25E8DE089}"/>
              </a:ext>
            </a:extLst>
          </p:cNvPr>
          <p:cNvCxnSpPr>
            <a:cxnSpLocks/>
          </p:cNvCxnSpPr>
          <p:nvPr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>
              <a:alphaModFix amt="80000"/>
            </a:blip>
            <a:stretch>
              <a:fillRect l="-202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3401568" cy="409575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rtlCol="0" anchor="t" anchorCtr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735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70668EC-7C4A-E2C9-9B4E-461B96635B0F}"/>
              </a:ext>
            </a:extLst>
          </p:cNvPr>
          <p:cNvCxnSpPr>
            <a:cxnSpLocks/>
          </p:cNvCxnSpPr>
          <p:nvPr/>
        </p:nvCxnSpPr>
        <p:spPr>
          <a:xfrm>
            <a:off x="11387805" y="119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>
              <a:alphaModFix amt="80000"/>
            </a:blip>
            <a:stretch>
              <a:fillRect l="2" r="-671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0" y="3099816"/>
            <a:ext cx="3200400" cy="295351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rtlCol="0" anchor="t" anchorCtr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546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66308D8B-26D8-742E-6485-0E6D1184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80000"/>
            </a:blip>
            <a:stretch>
              <a:fillRect l="2" r="-671"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12268"/>
            <a:ext cx="3739896" cy="1390330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8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do Diapositiv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ABAD28B-DD56-4B56-883A-96608C765E28}" type="datetimeFigureOut">
              <a:rPr lang="en-US" smtClean="0"/>
              <a:pPr rtl="0"/>
              <a:t>2/20/2026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DF5BAF5-ABAB-4575-8E56-D109A3D17F9F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rtlCol="0"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rtlCol="0" anchor="t">
            <a:noAutofit/>
          </a:bodyPr>
          <a:lstStyle>
            <a:lvl1pPr algn="l">
              <a:defRPr sz="115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525019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69AA66C5-FE79-8172-5991-B9E2580E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25478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4162318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162318"/>
            <a:ext cx="2953618" cy="18928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092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de Conteúd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1088136"/>
            <a:ext cx="7772400" cy="1892808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84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159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9489BE89-EA6C-3872-3192-502F1D8DD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0890"/>
            <a:ext cx="4672584" cy="4041648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87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grafia de Conteúd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ACAAA201-D652-2C16-88AF-7DCC4657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99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5144"/>
            <a:ext cx="3490176" cy="4041648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0217"/>
            <a:ext cx="3657603" cy="1453896"/>
          </a:xfrm>
        </p:spPr>
        <p:txBody>
          <a:bodyPr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179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úmero Gran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820" y="4572000"/>
            <a:ext cx="9930384" cy="1353312"/>
          </a:xfrm>
        </p:spPr>
        <p:txBody>
          <a:bodyPr rtlCol="0"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4008"/>
            <a:ext cx="10003068" cy="4334256"/>
          </a:xfrm>
        </p:spPr>
        <p:txBody>
          <a:bodyPr rtlCol="0" anchor="b" anchorCtr="0">
            <a:normAutofit/>
          </a:bodyPr>
          <a:lstStyle>
            <a:lvl1pPr algn="r">
              <a:defRPr sz="232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28146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úmero Gran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rtlCol="0"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876851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úmero Gran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03504"/>
            <a:ext cx="10015728" cy="3694176"/>
          </a:xfrm>
        </p:spPr>
        <p:txBody>
          <a:bodyPr rtlCol="0" anchor="b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##%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297680"/>
            <a:ext cx="7525512" cy="1545336"/>
          </a:xfrm>
        </p:spPr>
        <p:txBody>
          <a:bodyPr rtlCol="0"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9F3356AB-92B4-2E32-E065-92ED999E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500F42ED-4F52-64D0-427B-A8B5EA4A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793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rov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56C8E310-975A-20DE-3DE1-1E3550B3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82833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603504"/>
            <a:ext cx="8266176" cy="5605272"/>
          </a:xfrm>
        </p:spPr>
        <p:txBody>
          <a:bodyPr rtlCol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800" b="1" cap="all" baseline="0"/>
            </a:lvl1pPr>
            <a:lvl2pPr marL="228600" indent="0">
              <a:lnSpc>
                <a:spcPct val="100000"/>
              </a:lnSpc>
              <a:buNone/>
              <a:defRPr sz="44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3600" b="1" cap="all" baseline="0"/>
            </a:lvl4pPr>
            <a:lvl5pPr marL="914400" indent="0">
              <a:lnSpc>
                <a:spcPct val="100000"/>
              </a:lnSpc>
              <a:buNone/>
              <a:defRPr sz="3200" b="1" cap="all" baseline="0"/>
            </a:lvl5pPr>
          </a:lstStyle>
          <a:p>
            <a:pPr lvl="0" rtl="0"/>
            <a:r>
              <a:rPr lang="pt-pt"/>
              <a:t>Clique para editar a Declaração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3635171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clara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311BEEA6-BB3D-6FE2-25CB-47F170CF0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160799"/>
            <a:ext cx="8266176" cy="4142232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48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200" b="1"/>
            </a:lvl4pPr>
            <a:lvl5pPr marL="914400" indent="0">
              <a:lnSpc>
                <a:spcPct val="100000"/>
              </a:lnSpc>
              <a:buNone/>
              <a:defRPr sz="2800" b="1"/>
            </a:lvl5pPr>
          </a:lstStyle>
          <a:p>
            <a:pPr lvl="0" rtl="0"/>
            <a:r>
              <a:rPr lang="pt-pt"/>
              <a:t>Clique para editar a Declaração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57019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4982301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claraçã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14400"/>
            <a:ext cx="9418320" cy="5070068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 rtl="0"/>
            <a:r>
              <a:rPr lang="pt-pt"/>
              <a:t>Clique para editar a Declaração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1952204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ita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Autor do Trecho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Clique para editar o Trecho</a:t>
            </a:r>
          </a:p>
        </p:txBody>
      </p:sp>
    </p:spTree>
    <p:extLst>
      <p:ext uri="{BB962C8B-B14F-4D97-AF65-F5344CB8AC3E}">
        <p14:creationId xmlns:p14="http://schemas.microsoft.com/office/powerpoint/2010/main" val="390399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ech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Autor do Trecho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Clique para editar o Trecho</a:t>
            </a:r>
          </a:p>
        </p:txBody>
      </p:sp>
    </p:spTree>
    <p:extLst>
      <p:ext uri="{BB962C8B-B14F-4D97-AF65-F5344CB8AC3E}">
        <p14:creationId xmlns:p14="http://schemas.microsoft.com/office/powerpoint/2010/main" val="184391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ch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29F8509F-2652-8D73-2320-6F2440E4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268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6568" y="5431536"/>
            <a:ext cx="9198864" cy="466344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Autor do Trecho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6568" y="1188720"/>
            <a:ext cx="9198864" cy="3291840"/>
          </a:xfrm>
        </p:spPr>
        <p:txBody>
          <a:bodyPr rtlCol="0" anchor="ctr" anchorCtr="0">
            <a:normAutofit/>
          </a:bodyPr>
          <a:lstStyle>
            <a:lvl1pPr algn="ctr">
              <a:lnSpc>
                <a:spcPct val="100000"/>
              </a:lnSpc>
              <a:defRPr sz="4800" b="1" cap="all" baseline="0"/>
            </a:lvl1pPr>
          </a:lstStyle>
          <a:p>
            <a:pPr rtl="0"/>
            <a:r>
              <a:rPr lang="pt-pt"/>
              <a:t>Clique para editar o Trecho</a:t>
            </a:r>
          </a:p>
        </p:txBody>
      </p:sp>
    </p:spTree>
    <p:extLst>
      <p:ext uri="{BB962C8B-B14F-4D97-AF65-F5344CB8AC3E}">
        <p14:creationId xmlns:p14="http://schemas.microsoft.com/office/powerpoint/2010/main" val="421707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echo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88136" y="5669280"/>
            <a:ext cx="8961120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Autor do Trecho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1088136"/>
            <a:ext cx="8961120" cy="3169920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Clique para editar o Trecho</a:t>
            </a:r>
          </a:p>
        </p:txBody>
      </p:sp>
    </p:spTree>
    <p:extLst>
      <p:ext uri="{BB962C8B-B14F-4D97-AF65-F5344CB8AC3E}">
        <p14:creationId xmlns:p14="http://schemas.microsoft.com/office/powerpoint/2010/main" val="1344278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rtlCol="0" anchor="t">
            <a:noAutofit/>
          </a:bodyPr>
          <a:lstStyle>
            <a:lvl1pPr>
              <a:defRPr sz="4000" cap="none" baseline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421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rtlCol="0" anchor="t">
            <a:noAutofit/>
          </a:bodyPr>
          <a:lstStyle>
            <a:lvl1pPr>
              <a:defRPr sz="4000" cap="none" baseline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026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932566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1088136"/>
            <a:ext cx="6440258" cy="5220588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2845641"/>
            <a:ext cx="3595634" cy="3458743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1757505"/>
          </a:xfrm>
        </p:spPr>
        <p:txBody>
          <a:bodyPr rtlCol="0" anchor="t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9429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1088136"/>
            <a:ext cx="6519080" cy="5248655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3300449"/>
            <a:ext cx="3585586" cy="2960326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2212313"/>
          </a:xfrm>
        </p:spPr>
        <p:txBody>
          <a:bodyPr rtlCol="0" anchor="t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3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rtlCol="0" anchor="t">
            <a:normAutofit/>
          </a:bodyPr>
          <a:lstStyle>
            <a:lvl1pPr>
              <a:defRPr sz="40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2144155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 rtlCol="0" anchor="t" anchorCtr="0">
            <a:noAutofit/>
          </a:bodyPr>
          <a:lstStyle>
            <a:lvl1pPr>
              <a:defRPr sz="60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0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ã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3383280"/>
            <a:ext cx="8430639" cy="1279615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rtlCol="0" anchor="t" anchorCtr="0">
            <a:noAutofit/>
          </a:bodyPr>
          <a:lstStyle>
            <a:lvl1pPr>
              <a:defRPr sz="6000"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 rtlCol="0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79217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82637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/>
            </a:lvl1pPr>
          </a:lstStyle>
          <a:p>
            <a:pPr rt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21650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3D8F5E9F-8F61-B124-73DA-520132A3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2ABAD28B-DD56-4B56-883A-96608C765E28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886F9819-4359-CBB9-DECC-CB141827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1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pos="360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528">
          <p15:clr>
            <a:srgbClr val="F26B43"/>
          </p15:clr>
        </p15:guide>
        <p15:guide id="22" orient="horz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s://public.tableau.com/views/PL_21-25_final_analysis/PL21-25analysis?:language=en-US&amp;publish=yes&amp;:sid=&amp;:redirect=auth&amp;:display_count=n&amp;:origin=viz_share_link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141573413@N04/420994996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AE92906E-2C51-A62C-4395-57C51698C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111496"/>
            <a:ext cx="9930384" cy="795528"/>
          </a:xfrm>
        </p:spPr>
        <p:txBody>
          <a:bodyPr anchor="b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noProof="0" dirty="0"/>
              <a:t>Data Analytics End to End Project by António Gouveia </a:t>
            </a:r>
            <a:r>
              <a:rPr lang="en-US" b="1" noProof="0" dirty="0" err="1"/>
              <a:t>powere</a:t>
            </a:r>
            <a:r>
              <a:rPr lang="en-US" b="1" dirty="0"/>
              <a:t>d by Gemini</a:t>
            </a:r>
            <a:endParaRPr lang="en-US" b="1" noProof="0" dirty="0"/>
          </a:p>
          <a:p>
            <a:pPr>
              <a:lnSpc>
                <a:spcPct val="110000"/>
              </a:lnSpc>
            </a:pPr>
            <a:r>
              <a:rPr lang="en-US" noProof="0" dirty="0"/>
              <a:t>for </a:t>
            </a:r>
            <a:r>
              <a:rPr lang="en-US" noProof="0" dirty="0" err="1"/>
              <a:t>Ironhack</a:t>
            </a:r>
            <a:r>
              <a:rPr lang="en-US" noProof="0" dirty="0"/>
              <a:t> Data Analytics Bootcamp</a:t>
            </a:r>
            <a:endParaRPr lang="en-US" b="1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43E941-5BF2-0BC8-1D5B-15AFEA12F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anchor="t">
            <a:normAutofit/>
          </a:bodyPr>
          <a:lstStyle/>
          <a:p>
            <a:r>
              <a:rPr lang="en-US" sz="7200" noProof="0" dirty="0"/>
              <a:t>Premier League Tactical Identity &amp; Evolution (21–25)</a:t>
            </a:r>
            <a:endParaRPr lang="en-US" sz="6800" noProof="0" dirty="0"/>
          </a:p>
        </p:txBody>
      </p:sp>
      <p:sp>
        <p:nvSpPr>
          <p:cNvPr id="4" name="Subtítulo 1">
            <a:extLst>
              <a:ext uri="{FF2B5EF4-FFF2-40B4-BE49-F238E27FC236}">
                <a16:creationId xmlns:a16="http://schemas.microsoft.com/office/drawing/2014/main" id="{FEDA8C5C-6747-C2C9-F7AB-8DE70A5918C2}"/>
              </a:ext>
            </a:extLst>
          </p:cNvPr>
          <p:cNvSpPr txBox="1">
            <a:spLocks/>
          </p:cNvSpPr>
          <p:nvPr/>
        </p:nvSpPr>
        <p:spPr>
          <a:xfrm>
            <a:off x="1179575" y="3426431"/>
            <a:ext cx="5212833" cy="7955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noProof="0" dirty="0"/>
              <a:t>Data by Opta from Stats Perform</a:t>
            </a:r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12415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/>
      <p:bldP spid="3" grpId="0"/>
      <p:bldP spid="4" grpId="0" build="p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2B7AD-E92D-9325-B23D-35F6A6DA7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0876B4DD-8337-0EAC-CCD6-CD874DAACC70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1160054" y="2117505"/>
            <a:ext cx="9833293" cy="446823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Identity Matters</a:t>
            </a:r>
            <a:br>
              <a:rPr lang="en-US" b="1" dirty="0"/>
            </a:br>
            <a:r>
              <a:rPr lang="en-US" sz="1700" dirty="0"/>
              <a:t>But don't give in to pride. Give in to the data. 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“Attack wins you games, defense wins you titles.” Really?</a:t>
            </a:r>
            <a:br>
              <a:rPr lang="en-US" b="1" dirty="0"/>
            </a:br>
            <a:r>
              <a:rPr lang="en-US" sz="1700" dirty="0"/>
              <a:t>Which came first, the chicken or the egg?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It’s the territory, stupid!</a:t>
            </a:r>
            <a:br>
              <a:rPr lang="en-US" b="1" dirty="0"/>
            </a:br>
            <a:r>
              <a:rPr lang="en-US" sz="1700" dirty="0"/>
              <a:t>It's not about possession, it's not about pressure, it's about conquering and dominating territory.</a:t>
            </a:r>
          </a:p>
          <a:p>
            <a:pPr>
              <a:lnSpc>
                <a:spcPct val="120000"/>
              </a:lnSpc>
            </a:pPr>
            <a:r>
              <a:rPr lang="en-US" sz="2400" b="1" noProof="0" dirty="0"/>
              <a:t>Consistency is not </a:t>
            </a:r>
            <a:r>
              <a:rPr lang="en-US" sz="2400" b="1" dirty="0"/>
              <a:t>that easy</a:t>
            </a:r>
            <a:br>
              <a:rPr lang="en-US" b="1" dirty="0"/>
            </a:br>
            <a:r>
              <a:rPr lang="en-US" sz="1700" dirty="0"/>
              <a:t>Being extraordinary is the exception.</a:t>
            </a:r>
            <a:endParaRPr lang="en-US" sz="1700" noProof="0" dirty="0"/>
          </a:p>
          <a:p>
            <a:pPr>
              <a:lnSpc>
                <a:spcPct val="120000"/>
              </a:lnSpc>
            </a:pPr>
            <a:r>
              <a:rPr lang="en-US" sz="2400" b="1" dirty="0"/>
              <a:t>We already know what it is. Can we find out how?</a:t>
            </a:r>
            <a:br>
              <a:rPr lang="en-US" b="1" dirty="0"/>
            </a:br>
            <a:r>
              <a:rPr lang="en-US" sz="1700" dirty="0"/>
              <a:t>The Midas touch is still human.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7A2C25D-C098-7606-6736-5BA5E730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843406"/>
          </a:xfrm>
        </p:spPr>
        <p:txBody>
          <a:bodyPr anchor="t">
            <a:normAutofit/>
          </a:bodyPr>
          <a:lstStyle/>
          <a:p>
            <a:r>
              <a:rPr lang="en-US" noProof="0" dirty="0"/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542943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75D1DA33-5A85-7DCF-24A6-24C8AAABDB23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LargePlainText"/>
                  </p202:designTagLst>
                </p202:designPr>
              </p:ext>
            </p:extLst>
          </p:nvPr>
        </p:nvSpPr>
        <p:spPr>
          <a:xfrm>
            <a:off x="1088136" y="2447778"/>
            <a:ext cx="9922764" cy="3838722"/>
          </a:xfrm>
        </p:spPr>
        <p:txBody>
          <a:bodyPr anchor="t">
            <a:normAutofit/>
          </a:bodyPr>
          <a:lstStyle/>
          <a:p>
            <a:pPr indent="0">
              <a:buNone/>
            </a:pPr>
            <a:r>
              <a:rPr lang="pt-PT" sz="8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 all</a:t>
            </a:r>
            <a:endParaRPr lang="pt-PT" sz="800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5EC22732-9D4F-5ABA-B0C8-BD706BA2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-1484728"/>
            <a:ext cx="9922764" cy="12942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2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FCA6D-508D-D738-A8CB-F5A233EE7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65C89A35-34C9-18BE-F682-E45425AD9D1A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1160055" y="2240794"/>
            <a:ext cx="8467558" cy="3694176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noProof="0" dirty="0"/>
              <a:t>Dataset</a:t>
            </a:r>
            <a:r>
              <a:rPr lang="en-US" cap="all" noProof="0" dirty="0"/>
              <a:t> </a:t>
            </a:r>
            <a:r>
              <a:rPr lang="en-US" noProof="0" dirty="0"/>
              <a:t>1,520 PL matches · 26 teams · 58 metrics per game row · 3,040 observations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noProof="0" dirty="0"/>
              <a:t>End-to-end pipeline</a:t>
            </a:r>
            <a:r>
              <a:rPr lang="en-US" noProof="0" dirty="0"/>
              <a:t> Raw CSVs → Python cleaning → MySQL relational model → Python analytics → Tableau dashboards 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noProof="0" dirty="0"/>
              <a:t>Tools</a:t>
            </a:r>
            <a:r>
              <a:rPr lang="en-US" noProof="0" dirty="0"/>
              <a:t> Python (pandas, scikit-learn, </a:t>
            </a:r>
            <a:r>
              <a:rPr lang="en-US" noProof="0" dirty="0" err="1"/>
              <a:t>scipy</a:t>
            </a:r>
            <a:r>
              <a:rPr lang="en-US" noProof="0" dirty="0"/>
              <a:t>) · MySQL · Tableau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8BB4199-D389-383E-A0C1-1B0293F0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>
            <a:normAutofit/>
          </a:bodyPr>
          <a:lstStyle/>
          <a:p>
            <a:r>
              <a:rPr lang="en-US" cap="all" noProof="0" dirty="0"/>
              <a:t>Data &amp; Methodology</a:t>
            </a:r>
          </a:p>
        </p:txBody>
      </p:sp>
    </p:spTree>
    <p:extLst>
      <p:ext uri="{BB962C8B-B14F-4D97-AF65-F5344CB8AC3E}">
        <p14:creationId xmlns:p14="http://schemas.microsoft.com/office/powerpoint/2010/main" val="199216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AF033A6A-6A46-3CF3-95A1-31A6C08E6EF7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1160055" y="2240794"/>
            <a:ext cx="8467558" cy="3694176"/>
          </a:xfrm>
        </p:spPr>
        <p:txBody>
          <a:bodyPr>
            <a:normAutofit/>
          </a:bodyPr>
          <a:lstStyle/>
          <a:p>
            <a:r>
              <a:rPr lang="en-US" b="1" noProof="0" dirty="0"/>
              <a:t>What style segments (clusters) exist</a:t>
            </a:r>
            <a:r>
              <a:rPr lang="en-US" noProof="0" dirty="0"/>
              <a:t> each season and how do they relate to </a:t>
            </a:r>
            <a:r>
              <a:rPr lang="en-US" dirty="0"/>
              <a:t>teams' </a:t>
            </a:r>
            <a:r>
              <a:rPr lang="en-US" noProof="0" dirty="0"/>
              <a:t>success?</a:t>
            </a:r>
          </a:p>
          <a:p>
            <a:r>
              <a:rPr lang="en-US" b="1" dirty="0"/>
              <a:t>How did the league’s average style change</a:t>
            </a:r>
            <a:r>
              <a:rPr lang="en-US" dirty="0"/>
              <a:t> from 2021 to 2025 (control, pressing, directness, threat)?</a:t>
            </a:r>
            <a:endParaRPr lang="en-US" noProof="0" dirty="0"/>
          </a:p>
          <a:p>
            <a:r>
              <a:rPr lang="en-US" b="1" noProof="0" dirty="0"/>
              <a:t>Which teams are the most consistent</a:t>
            </a:r>
            <a:r>
              <a:rPr lang="en-US" noProof="0" dirty="0"/>
              <a:t> vs the most volatile in style across seasons?</a:t>
            </a:r>
          </a:p>
          <a:p>
            <a:r>
              <a:rPr lang="en-US" b="1" noProof="0" dirty="0"/>
              <a:t>How does each team compare</a:t>
            </a:r>
            <a:r>
              <a:rPr lang="en-US" noProof="0" dirty="0"/>
              <a:t> to the league benchmarks (percentiles) in a given season?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8FCCD6D-6E80-39D4-A3DD-8BBFA46C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>
            <a:normAutofit/>
          </a:bodyPr>
          <a:lstStyle/>
          <a:p>
            <a:r>
              <a:rPr lang="en-US" noProof="0" dirty="0"/>
              <a:t>FRAMING THE QUESTION</a:t>
            </a:r>
          </a:p>
        </p:txBody>
      </p:sp>
    </p:spTree>
    <p:extLst>
      <p:ext uri="{BB962C8B-B14F-4D97-AF65-F5344CB8AC3E}">
        <p14:creationId xmlns:p14="http://schemas.microsoft.com/office/powerpoint/2010/main" val="1423990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550D019-559F-6ECE-61AA-B05350B0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</p:spPr>
        <p:txBody>
          <a:bodyPr anchor="t">
            <a:normAutofit/>
          </a:bodyPr>
          <a:lstStyle/>
          <a:p>
            <a:r>
              <a:rPr lang="en-US" sz="3600" noProof="0" dirty="0"/>
              <a:t>Key Metrics Explained</a:t>
            </a:r>
            <a:endParaRPr lang="en-US" sz="3400" noProof="0" dirty="0"/>
          </a:p>
        </p:txBody>
      </p:sp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66BEF231-A281-BC68-7A40-14E711926734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1088136" y="1910994"/>
            <a:ext cx="10778516" cy="466446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1" dirty="0" err="1"/>
              <a:t>xG</a:t>
            </a:r>
            <a:r>
              <a:rPr lang="en-US" b="1" dirty="0"/>
              <a:t> </a:t>
            </a:r>
            <a:r>
              <a:rPr lang="en-US" dirty="0"/>
              <a:t>measures the </a:t>
            </a:r>
            <a:r>
              <a:rPr lang="en-US" b="1" dirty="0"/>
              <a:t>quality of a goal-scoring opportunity</a:t>
            </a:r>
            <a:r>
              <a:rPr lang="en-US" dirty="0"/>
              <a:t> by calculating the probability that a shot will result in a goal based on historical data.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sz="2600" b="1" dirty="0" err="1"/>
              <a:t>xT</a:t>
            </a:r>
            <a:r>
              <a:rPr lang="en-US" sz="3900" b="1" dirty="0"/>
              <a:t> </a:t>
            </a:r>
            <a:r>
              <a:rPr lang="en-US" dirty="0"/>
              <a:t>measures how much a player's action (pass or carry) </a:t>
            </a:r>
            <a:r>
              <a:rPr lang="en-US" b="1" dirty="0"/>
              <a:t>increases their team's probability of scoring within the next </a:t>
            </a:r>
            <a:r>
              <a:rPr lang="en-US" b="1" i="1" dirty="0"/>
              <a:t>n</a:t>
            </a:r>
            <a:r>
              <a:rPr lang="en-US" b="1" dirty="0"/>
              <a:t> actions (typically 5)</a:t>
            </a:r>
            <a:r>
              <a:rPr lang="en-US" dirty="0"/>
              <a:t> by moving the ball into a more dangerous area of the pitch.</a:t>
            </a:r>
            <a:r>
              <a:rPr lang="pt-PT" altLang="pt-PT" dirty="0"/>
              <a:t>.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sz="2600" b="1" cap="all" dirty="0"/>
              <a:t>Field Tilt </a:t>
            </a:r>
            <a:r>
              <a:rPr lang="en-US" dirty="0"/>
              <a:t>measures </a:t>
            </a:r>
            <a:r>
              <a:rPr lang="en-US" b="1" dirty="0"/>
              <a:t>territorial dominance</a:t>
            </a:r>
            <a:r>
              <a:rPr lang="en-US" dirty="0"/>
              <a:t> by comparing the number of passes a team completes in the attacking third against the total passes completed in both teams' attacking thirds.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sz="2600" b="1" dirty="0"/>
              <a:t>PPDA</a:t>
            </a:r>
            <a:r>
              <a:rPr lang="en-US" sz="4200" b="1" dirty="0"/>
              <a:t> </a:t>
            </a:r>
            <a:r>
              <a:rPr lang="en-US" sz="4200" dirty="0"/>
              <a:t> </a:t>
            </a:r>
            <a:r>
              <a:rPr lang="en-US" dirty="0"/>
              <a:t>measures </a:t>
            </a:r>
            <a:r>
              <a:rPr lang="en-US" b="1" dirty="0"/>
              <a:t>pressing intensity</a:t>
            </a:r>
            <a:r>
              <a:rPr lang="en-US" dirty="0"/>
              <a:t> by calculating the number of passes an opponent is allowed to make before a defensive action is attempted.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Uma imagem com relva, Relva artificial, Recinto desportivo, futebol&#10;&#10;Os conteúdos gerados por IA podem estar incorretos.">
            <a:extLst>
              <a:ext uri="{FF2B5EF4-FFF2-40B4-BE49-F238E27FC236}">
                <a16:creationId xmlns:a16="http://schemas.microsoft.com/office/drawing/2014/main" id="{AFFD942A-AE7D-6939-75F0-C3837515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837" y="4318570"/>
            <a:ext cx="4032000" cy="252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Imagem 7" descr="Uma imagem com texto, captura de ecrã, verde, futebol&#10;&#10;Os conteúdos gerados por IA podem estar incorretos.">
            <a:extLst>
              <a:ext uri="{FF2B5EF4-FFF2-40B4-BE49-F238E27FC236}">
                <a16:creationId xmlns:a16="http://schemas.microsoft.com/office/drawing/2014/main" id="{FE8751AE-467D-D933-4CAB-5754A3EE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73" y="52545"/>
            <a:ext cx="3965825" cy="247864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Imagem 9" descr="Uma imagem com captura de ecrã, futebol, file&#10;&#10;Os conteúdos gerados por IA podem estar incorretos.">
            <a:extLst>
              <a:ext uri="{FF2B5EF4-FFF2-40B4-BE49-F238E27FC236}">
                <a16:creationId xmlns:a16="http://schemas.microsoft.com/office/drawing/2014/main" id="{4DA12DF2-7FE2-7C6C-8824-322DC5227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072" y="52545"/>
            <a:ext cx="4032000" cy="252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2" name="Imagem 11" descr="Uma imagem com captura de ecrã, texto, futebol, file&#10;&#10;Os conteúdos gerados por IA podem estar incorretos.">
            <a:extLst>
              <a:ext uri="{FF2B5EF4-FFF2-40B4-BE49-F238E27FC236}">
                <a16:creationId xmlns:a16="http://schemas.microsoft.com/office/drawing/2014/main" id="{37FFBA53-D8CD-661C-DA50-B2D573DB9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2" y="52545"/>
            <a:ext cx="3960000" cy="21896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4" name="Imagem 13" descr="Uma imagem com relva, Relva artificial, Jogador de futebol, Recinto desportivo&#10;&#10;Os conteúdos gerados por IA podem estar incorretos.">
            <a:extLst>
              <a:ext uri="{FF2B5EF4-FFF2-40B4-BE49-F238E27FC236}">
                <a16:creationId xmlns:a16="http://schemas.microsoft.com/office/drawing/2014/main" id="{0C901B7F-D64B-88C0-7FC5-5F6C85D97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868" y="2326690"/>
            <a:ext cx="4032000" cy="252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" name="Imagem 15" descr="Uma imagem com relva, Relva artificial, estádio, jogador de futebol&#10;&#10;Os conteúdos gerados por IA podem estar incorretos.">
            <a:extLst>
              <a:ext uri="{FF2B5EF4-FFF2-40B4-BE49-F238E27FC236}">
                <a16:creationId xmlns:a16="http://schemas.microsoft.com/office/drawing/2014/main" id="{6733038E-E078-C37E-53FF-B0BC99C34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7" y="2193321"/>
            <a:ext cx="3960000" cy="2475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" name="Imagem 17" descr="Uma imagem com futebol, Recinto desportivo, relva, Relva artificial&#10;&#10;Os conteúdos gerados por IA podem estar incorretos.">
            <a:extLst>
              <a:ext uri="{FF2B5EF4-FFF2-40B4-BE49-F238E27FC236}">
                <a16:creationId xmlns:a16="http://schemas.microsoft.com/office/drawing/2014/main" id="{7BD75A2E-CE63-B53B-7FFC-11ED11D84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4380214"/>
            <a:ext cx="3960000" cy="24750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0" name="Imagem 19" descr="Uma imagem com relva, estádio, Recinto desportivo, jogador de futebol&#10;&#10;Os conteúdos gerados por IA podem estar incorretos.">
            <a:extLst>
              <a:ext uri="{FF2B5EF4-FFF2-40B4-BE49-F238E27FC236}">
                <a16:creationId xmlns:a16="http://schemas.microsoft.com/office/drawing/2014/main" id="{4B7B61B3-96D8-59AA-545E-464B14068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868" y="4285455"/>
            <a:ext cx="4032000" cy="252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2" name="Imagem 21" descr="Uma imagem com desporto, jogador, Recinto desportivo, pessoa&#10;&#10;Os conteúdos gerados por IA podem estar incorretos.">
            <a:extLst>
              <a:ext uri="{FF2B5EF4-FFF2-40B4-BE49-F238E27FC236}">
                <a16:creationId xmlns:a16="http://schemas.microsoft.com/office/drawing/2014/main" id="{81917381-F691-77E4-37A7-AA4425D30A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6007" y="2334396"/>
            <a:ext cx="4032000" cy="252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1492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captura de ecrã, texto, quadrado, Retângulo&#10;&#10;Os conteúdos gerados por IA podem estar incorretos.">
            <a:extLst>
              <a:ext uri="{FF2B5EF4-FFF2-40B4-BE49-F238E27FC236}">
                <a16:creationId xmlns:a16="http://schemas.microsoft.com/office/drawing/2014/main" id="{BA6EB793-366F-A6E4-76E4-20707E48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27" r="14926" b="1"/>
          <a:stretch>
            <a:fillRect/>
          </a:stretch>
        </p:blipFill>
        <p:spPr>
          <a:xfrm>
            <a:off x="267128" y="1849030"/>
            <a:ext cx="5731424" cy="45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Imagem 7" descr="Uma imagem com diagrama, texto, file, Gráfico&#10;&#10;Os conteúdos gerados por IA podem estar incorretos.">
            <a:extLst>
              <a:ext uri="{FF2B5EF4-FFF2-40B4-BE49-F238E27FC236}">
                <a16:creationId xmlns:a16="http://schemas.microsoft.com/office/drawing/2014/main" id="{84C8B5C7-1299-9F3B-5C24-36000069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6" r="7683" b="1"/>
          <a:stretch>
            <a:fillRect/>
          </a:stretch>
        </p:blipFill>
        <p:spPr>
          <a:xfrm>
            <a:off x="6244118" y="1816580"/>
            <a:ext cx="5689397" cy="45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E00480BE-F5EB-CB8B-F138-119A0C18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 err="1"/>
              <a:t>xT</a:t>
            </a:r>
            <a:r>
              <a:rPr lang="en-US" dirty="0"/>
              <a:t> (expected threat)</a:t>
            </a:r>
          </a:p>
        </p:txBody>
      </p:sp>
    </p:spTree>
    <p:extLst>
      <p:ext uri="{BB962C8B-B14F-4D97-AF65-F5344CB8AC3E}">
        <p14:creationId xmlns:p14="http://schemas.microsoft.com/office/powerpoint/2010/main" val="252388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608683F-9776-E46E-4668-41703A43A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Field </a:t>
            </a:r>
            <a:r>
              <a:rPr lang="pt-PT" dirty="0" err="1"/>
              <a:t>tilt</a:t>
            </a:r>
            <a:endParaRPr lang="pt-PT" dirty="0"/>
          </a:p>
        </p:txBody>
      </p:sp>
      <p:pic>
        <p:nvPicPr>
          <p:cNvPr id="8" name="Imagem 7" descr="Uma imagem com relva, futebol, edifício, estádio&#10;&#10;Os conteúdos gerados por IA podem estar incorretos.">
            <a:extLst>
              <a:ext uri="{FF2B5EF4-FFF2-40B4-BE49-F238E27FC236}">
                <a16:creationId xmlns:a16="http://schemas.microsoft.com/office/drawing/2014/main" id="{744C561B-2F5A-EB8A-EC78-4EE4FCF9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0" name="Imagem 9" descr="Uma imagem com texto, Tipo de letra, branco, Gráficos&#10;&#10;Os conteúdos gerados por IA podem estar incorretos.">
            <a:extLst>
              <a:ext uri="{FF2B5EF4-FFF2-40B4-BE49-F238E27FC236}">
                <a16:creationId xmlns:a16="http://schemas.microsoft.com/office/drawing/2014/main" id="{F39A8E35-AA0E-6DBA-A73B-B03DF42D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446" y="1938404"/>
            <a:ext cx="1686160" cy="704948"/>
          </a:xfrm>
          <a:prstGeom prst="rect">
            <a:avLst/>
          </a:prstGeom>
        </p:spPr>
      </p:pic>
      <p:pic>
        <p:nvPicPr>
          <p:cNvPr id="12" name="Imagem 11" descr="Uma imagem com texto, Tipo de letra, branco&#10;&#10;Os conteúdos gerados por IA podem estar incorretos.">
            <a:extLst>
              <a:ext uri="{FF2B5EF4-FFF2-40B4-BE49-F238E27FC236}">
                <a16:creationId xmlns:a16="http://schemas.microsoft.com/office/drawing/2014/main" id="{F9D4FA17-C9F7-1B66-02FA-40455C1CF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79" y="2528026"/>
            <a:ext cx="5334000" cy="1276528"/>
          </a:xfrm>
          <a:prstGeom prst="rect">
            <a:avLst/>
          </a:prstGeom>
        </p:spPr>
      </p:pic>
      <p:pic>
        <p:nvPicPr>
          <p:cNvPr id="14" name="Imagem 13" descr="Uma imagem com texto, tipografia, design&#10;&#10;Os conteúdos gerados por IA podem estar incorretos.">
            <a:extLst>
              <a:ext uri="{FF2B5EF4-FFF2-40B4-BE49-F238E27FC236}">
                <a16:creationId xmlns:a16="http://schemas.microsoft.com/office/drawing/2014/main" id="{005BB4A9-1D24-DF40-30E8-F04687FF6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067" y="3728806"/>
            <a:ext cx="800212" cy="48584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14E0787E-5664-41DA-880D-8F5DD6C2AD8E}"/>
              </a:ext>
            </a:extLst>
          </p:cNvPr>
          <p:cNvSpPr/>
          <p:nvPr/>
        </p:nvSpPr>
        <p:spPr>
          <a:xfrm>
            <a:off x="5334000" y="0"/>
            <a:ext cx="156362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6D343DF-BBE2-1F19-0C27-251D72C93BBF}"/>
              </a:ext>
            </a:extLst>
          </p:cNvPr>
          <p:cNvSpPr txBox="1"/>
          <p:nvPr/>
        </p:nvSpPr>
        <p:spPr>
          <a:xfrm>
            <a:off x="378423" y="4644279"/>
            <a:ext cx="609771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A metric used to measure </a:t>
            </a:r>
            <a:r>
              <a:rPr lang="en-US" sz="1700" b="1" dirty="0"/>
              <a:t>territorial dominance</a:t>
            </a:r>
            <a:r>
              <a:rPr lang="en-US" sz="1700" dirty="0"/>
              <a:t> by calculating the share of passes made in the attacking third compared to the total passes made in the attacking third by both teams.</a:t>
            </a:r>
          </a:p>
        </p:txBody>
      </p:sp>
    </p:spTree>
    <p:extLst>
      <p:ext uri="{BB962C8B-B14F-4D97-AF65-F5344CB8AC3E}">
        <p14:creationId xmlns:p14="http://schemas.microsoft.com/office/powerpoint/2010/main" val="257456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ma imagem com captura de ecrã, desenho, parque infantil, jogo&#10;&#10;Os conteúdos gerados por IA podem estar incorretos.">
            <a:extLst>
              <a:ext uri="{FF2B5EF4-FFF2-40B4-BE49-F238E27FC236}">
                <a16:creationId xmlns:a16="http://schemas.microsoft.com/office/drawing/2014/main" id="{12E25D6D-F3DF-D629-2670-B1136DA93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5" r="10905"/>
          <a:stretch>
            <a:fillRect/>
          </a:stretch>
        </p:blipFill>
        <p:spPr bwMode="auto">
          <a:xfrm>
            <a:off x="5596128" y="10"/>
            <a:ext cx="6595872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9" name="Subtitle 2">
            <a:extLst>
              <a:ext uri="{FF2B5EF4-FFF2-40B4-BE49-F238E27FC236}">
                <a16:creationId xmlns:a16="http://schemas.microsoft.com/office/drawing/2014/main" id="{AAF5BA1E-1675-2E5A-3208-5FA4F72A7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391" y="4828032"/>
            <a:ext cx="4206240" cy="13807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Quantify the </a:t>
            </a:r>
            <a:r>
              <a:rPr lang="en-US" b="1" dirty="0"/>
              <a:t>intensity of a team’s high press</a:t>
            </a:r>
            <a:r>
              <a:rPr lang="en-US" dirty="0"/>
              <a:t> by calculating how many passes the opposition is allowed to make before a defensive intervention occurs.</a:t>
            </a:r>
          </a:p>
        </p:txBody>
      </p:sp>
      <p:sp>
        <p:nvSpPr>
          <p:cNvPr id="2060" name="Title 3">
            <a:extLst>
              <a:ext uri="{FF2B5EF4-FFF2-40B4-BE49-F238E27FC236}">
                <a16:creationId xmlns:a16="http://schemas.microsoft.com/office/drawing/2014/main" id="{7322B8F7-8884-D876-BEA6-E75F38914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/>
          <a:lstStyle/>
          <a:p>
            <a:r>
              <a:rPr lang="en-US" dirty="0"/>
              <a:t>PPDA</a:t>
            </a:r>
          </a:p>
        </p:txBody>
      </p:sp>
      <p:pic>
        <p:nvPicPr>
          <p:cNvPr id="10" name="Imagem 9" descr="Uma imagem com Tipo de letra, texto, branco, file&#10;&#10;Os conteúdos gerados por IA podem estar incorretos.">
            <a:extLst>
              <a:ext uri="{FF2B5EF4-FFF2-40B4-BE49-F238E27FC236}">
                <a16:creationId xmlns:a16="http://schemas.microsoft.com/office/drawing/2014/main" id="{BCB33B40-A94A-76EA-51FD-443CD58A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1" y="2602062"/>
            <a:ext cx="5239481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7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a Imagem 5" descr="Uma imagem com símbolo, Tipo de letra, texto, Gráficos&#10;&#10;Os conteúdos gerados por IA podem estar incorretos.">
            <a:hlinkClick r:id="rId2"/>
            <a:extLst>
              <a:ext uri="{FF2B5EF4-FFF2-40B4-BE49-F238E27FC236}">
                <a16:creationId xmlns:a16="http://schemas.microsoft.com/office/drawing/2014/main" id="{5FE8F23C-0603-1BB4-7B91-C623A6EEA5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10" r="1910"/>
          <a:stretch>
            <a:fillRect/>
          </a:stretch>
        </p:blipFill>
        <p:spPr>
          <a:xfrm>
            <a:off x="7281090" y="1629000"/>
            <a:ext cx="3462400" cy="3600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76F1746-5CC2-2A51-A4AA-FCFE2C913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051820"/>
            <a:ext cx="4206240" cy="1380744"/>
          </a:xfrm>
        </p:spPr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Story</a:t>
            </a:r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AFE09B5-EE84-2E8B-DCDA-7108DCE856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Premier League Tactical Identity &amp; Evolution (21–25)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24E59B-58AA-1A37-84BF-511C1ACB64D2}"/>
              </a:ext>
            </a:extLst>
          </p:cNvPr>
          <p:cNvSpPr txBox="1"/>
          <p:nvPr/>
        </p:nvSpPr>
        <p:spPr>
          <a:xfrm>
            <a:off x="5596128" y="6858000"/>
            <a:ext cx="65958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/>
              <a:t>A imagem </a:t>
            </a:r>
            <a:r>
              <a:rPr lang="pt-PT" sz="900">
                <a:hlinkClick r:id="rId4" tooltip="https://www.flickr.com/photos/141573413@N04/42099499622"/>
              </a:rPr>
              <a:t>Esta Fotografia</a:t>
            </a:r>
            <a:r>
              <a:rPr lang="pt-PT" sz="900"/>
              <a:t> de Autor Desconhecido está licenciada ao abrigo da </a:t>
            </a:r>
            <a:r>
              <a:rPr lang="pt-PT" sz="900">
                <a:hlinkClick r:id="rId5" tooltip="https://creativecommons.org/licenses/by-sa/3.0/"/>
              </a:rPr>
              <a:t>CC BY-SA</a:t>
            </a:r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70303958"/>
      </p:ext>
    </p:extLst>
  </p:cSld>
  <p:clrMapOvr>
    <a:masterClrMapping/>
  </p:clrMapOvr>
</p:sld>
</file>

<file path=ppt/theme/theme1.xml><?xml version="1.0" encoding="utf-8"?>
<a:theme xmlns:a="http://schemas.openxmlformats.org/drawingml/2006/main" name="Demonstração de Bjorn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" id="{1C0A82E8-D2A3-4482-89FF-6710E9FF27F6}" vid="{B3EA3DCC-A324-45D4-AAD3-E569D12682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638</Words>
  <Application>Microsoft Office PowerPoint</Application>
  <PresentationFormat>Ecrã Panorâmico</PresentationFormat>
  <Paragraphs>43</Paragraphs>
  <Slides>11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6" baseType="lpstr">
      <vt:lpstr>Aptos</vt:lpstr>
      <vt:lpstr>Arial</vt:lpstr>
      <vt:lpstr>Neue Haas Grotesk Text Pro</vt:lpstr>
      <vt:lpstr>System Font Regular</vt:lpstr>
      <vt:lpstr>Demonstração de Bjorn</vt:lpstr>
      <vt:lpstr>Premier League Tactical Identity &amp; Evolution (21–25)</vt:lpstr>
      <vt:lpstr>Data &amp; Methodology</vt:lpstr>
      <vt:lpstr>FRAMING THE QUESTION</vt:lpstr>
      <vt:lpstr>Key Metrics Explained</vt:lpstr>
      <vt:lpstr>Apresentação do PowerPoint</vt:lpstr>
      <vt:lpstr>xT (expected threat)</vt:lpstr>
      <vt:lpstr>Field tilt</vt:lpstr>
      <vt:lpstr>PPDA</vt:lpstr>
      <vt:lpstr>Premier League Tactical Identity &amp; Evolution (21–25)</vt:lpstr>
      <vt:lpstr>KEY TAKEAWAYS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António Gouveia</dc:creator>
  <cp:lastModifiedBy>António Gouveia</cp:lastModifiedBy>
  <cp:revision>1</cp:revision>
  <dcterms:created xsi:type="dcterms:W3CDTF">2026-02-17T18:06:37Z</dcterms:created>
  <dcterms:modified xsi:type="dcterms:W3CDTF">2026-02-20T22:38:11Z</dcterms:modified>
</cp:coreProperties>
</file>